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67" r:id="rId3"/>
    <p:sldId id="257" r:id="rId4"/>
    <p:sldId id="269" r:id="rId5"/>
    <p:sldId id="263" r:id="rId6"/>
    <p:sldId id="264" r:id="rId7"/>
    <p:sldId id="270" r:id="rId8"/>
    <p:sldId id="271" r:id="rId9"/>
    <p:sldId id="272" r:id="rId10"/>
    <p:sldId id="265" r:id="rId11"/>
    <p:sldId id="273" r:id="rId12"/>
    <p:sldId id="260" r:id="rId13"/>
  </p:sldIdLst>
  <p:sldSz cx="9144000" cy="6858000" type="screen4x3"/>
  <p:notesSz cx="6858000" cy="9144000"/>
  <p:defaultTextStyle>
    <a:defPPr marL="0" marR="0" indent="0" algn="l" defTabSz="735635" rtl="0" fontAlgn="auto" latinLnBrk="1"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defRPr>
    </a:defPPr>
    <a:lvl1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8B6"/>
    <a:srgbClr val="FF6685"/>
    <a:srgbClr val="425B76"/>
    <a:srgbClr val="5C2CCE"/>
    <a:srgbClr val="F36050"/>
    <a:srgbClr val="604454"/>
    <a:srgbClr val="464153"/>
    <a:srgbClr val="001B2F"/>
    <a:srgbClr val="F2452F"/>
    <a:srgbClr val="001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4" autoAdjust="0"/>
    <p:restoredTop sz="94675"/>
  </p:normalViewPr>
  <p:slideViewPr>
    <p:cSldViewPr snapToGrid="0" snapToObjects="1">
      <p:cViewPr varScale="1">
        <p:scale>
          <a:sx n="108" d="100"/>
          <a:sy n="108" d="100"/>
        </p:scale>
        <p:origin x="120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2128" b="0" i="0" u="none" strike="noStrike" kern="1200" cap="all" spc="120" normalizeH="0" baseline="0">
                <a:solidFill>
                  <a:srgbClr val="001B2D"/>
                </a:solidFill>
                <a:latin typeface="Poppins Light" pitchFamily="2" charset="77"/>
                <a:ea typeface="+mn-ea"/>
                <a:cs typeface="Poppins Light" pitchFamily="2" charset="77"/>
              </a:defRPr>
            </a:pPr>
            <a:r>
              <a:rPr lang="ja-JP" altLang="en-US" dirty="0"/>
              <a:t>「</a:t>
            </a:r>
            <a:r>
              <a:rPr lang="en-US" altLang="ja-JP" dirty="0"/>
              <a:t>State of Inbound</a:t>
            </a:r>
            <a:r>
              <a:rPr lang="ja-JP" altLang="en-US" dirty="0"/>
              <a:t>」</a:t>
            </a:r>
            <a:br>
              <a:rPr lang="en-US" altLang="ja-JP" dirty="0"/>
            </a:br>
            <a:r>
              <a:rPr lang="ja-JP" altLang="en-US" dirty="0"/>
              <a:t>アンケート結果</a:t>
            </a:r>
          </a:p>
        </c:rich>
      </c:tx>
      <c:layout>
        <c:manualLayout>
          <c:xMode val="edge"/>
          <c:yMode val="edge"/>
          <c:x val="0.27594805287978791"/>
          <c:y val="2.6418548257683371E-2"/>
        </c:manualLayout>
      </c:layout>
      <c:overlay val="0"/>
      <c:spPr>
        <a:noFill/>
        <a:ln>
          <a:noFill/>
        </a:ln>
        <a:effectLst/>
      </c:spPr>
      <c:txPr>
        <a:bodyPr rot="0" spcFirstLastPara="1" vertOverflow="ellipsis" vert="horz" wrap="square" anchor="ctr" anchorCtr="1"/>
        <a:lstStyle/>
        <a:p>
          <a:pPr rtl="0">
            <a:defRPr sz="2128" b="0" i="0" u="none" strike="noStrike" kern="1200" cap="all" spc="120" normalizeH="0" baseline="0">
              <a:solidFill>
                <a:srgbClr val="001B2D"/>
              </a:solidFill>
              <a:latin typeface="Poppins Light" pitchFamily="2" charset="77"/>
              <a:ea typeface="+mn-ea"/>
              <a:cs typeface="Poppins Light" pitchFamily="2" charset="77"/>
            </a:defRPr>
          </a:pPr>
          <a:endParaRPr lang="ja-JP"/>
        </a:p>
      </c:txPr>
    </c:title>
    <c:autoTitleDeleted val="0"/>
    <c:plotArea>
      <c:layout/>
      <c:barChart>
        <c:barDir val="col"/>
        <c:grouping val="clustered"/>
        <c:varyColors val="1"/>
        <c:ser>
          <c:idx val="0"/>
          <c:order val="0"/>
          <c:tx>
            <c:strRef>
              <c:f>Sheet1!$B$1</c:f>
              <c:strCache>
                <c:ptCount val="1"/>
                <c:pt idx="0">
                  <c:v>「State of Inbound」アンケート結果</c:v>
                </c:pt>
              </c:strCache>
            </c:strRef>
          </c:tx>
          <c:spPr>
            <a:solidFill>
              <a:srgbClr val="F2452F"/>
            </a:solidFill>
          </c:spPr>
          <c:invertIfNegative val="0"/>
          <c:dPt>
            <c:idx val="0"/>
            <c:invertIfNegative val="0"/>
            <c:bubble3D val="0"/>
            <c:spPr>
              <a:solidFill>
                <a:srgbClr val="001B2F"/>
              </a:solidFill>
              <a:ln>
                <a:noFill/>
              </a:ln>
              <a:effectLst/>
            </c:spPr>
            <c:extLst>
              <c:ext xmlns:c16="http://schemas.microsoft.com/office/drawing/2014/chart" uri="{C3380CC4-5D6E-409C-BE32-E72D297353CC}">
                <c16:uniqueId val="{00000004-28C9-9C4D-AF7C-27572E3BBBFC}"/>
              </c:ext>
            </c:extLst>
          </c:dPt>
          <c:dPt>
            <c:idx val="1"/>
            <c:invertIfNegative val="0"/>
            <c:bubble3D val="0"/>
            <c:spPr>
              <a:solidFill>
                <a:srgbClr val="464153"/>
              </a:solidFill>
              <a:ln>
                <a:noFill/>
              </a:ln>
              <a:effectLst/>
            </c:spPr>
            <c:extLst>
              <c:ext xmlns:c16="http://schemas.microsoft.com/office/drawing/2014/chart" uri="{C3380CC4-5D6E-409C-BE32-E72D297353CC}">
                <c16:uniqueId val="{00000005-28C9-9C4D-AF7C-27572E3BBBFC}"/>
              </c:ext>
            </c:extLst>
          </c:dPt>
          <c:dPt>
            <c:idx val="2"/>
            <c:invertIfNegative val="0"/>
            <c:bubble3D val="0"/>
            <c:spPr>
              <a:solidFill>
                <a:srgbClr val="604454"/>
              </a:solidFill>
              <a:ln>
                <a:noFill/>
              </a:ln>
              <a:effectLst/>
            </c:spPr>
            <c:extLst>
              <c:ext xmlns:c16="http://schemas.microsoft.com/office/drawing/2014/chart" uri="{C3380CC4-5D6E-409C-BE32-E72D297353CC}">
                <c16:uniqueId val="{00000006-28C9-9C4D-AF7C-27572E3BBBFC}"/>
              </c:ext>
            </c:extLst>
          </c:dPt>
          <c:dPt>
            <c:idx val="3"/>
            <c:invertIfNegative val="0"/>
            <c:bubble3D val="0"/>
            <c:spPr>
              <a:solidFill>
                <a:srgbClr val="F36050"/>
              </a:solidFill>
              <a:ln>
                <a:noFill/>
              </a:ln>
              <a:effectLst/>
            </c:spPr>
            <c:extLst>
              <c:ext xmlns:c16="http://schemas.microsoft.com/office/drawing/2014/chart" uri="{C3380CC4-5D6E-409C-BE32-E72D297353CC}">
                <c16:uniqueId val="{00000007-28C9-9C4D-AF7C-27572E3BBBFC}"/>
              </c:ext>
            </c:extLst>
          </c:dPt>
          <c:dPt>
            <c:idx val="4"/>
            <c:invertIfNegative val="0"/>
            <c:bubble3D val="0"/>
            <c:spPr>
              <a:solidFill>
                <a:srgbClr val="F2452F"/>
              </a:solidFill>
              <a:ln>
                <a:noFill/>
              </a:ln>
              <a:effectLst/>
            </c:spPr>
            <c:extLst>
              <c:ext xmlns:c16="http://schemas.microsoft.com/office/drawing/2014/chart" uri="{C3380CC4-5D6E-409C-BE32-E72D297353CC}">
                <c16:uniqueId val="{00000009-9CA9-4546-AE7E-BE82D70B1CC6}"/>
              </c:ext>
            </c:extLst>
          </c:dPt>
          <c:dPt>
            <c:idx val="5"/>
            <c:invertIfNegative val="0"/>
            <c:bubble3D val="0"/>
            <c:spPr>
              <a:solidFill>
                <a:srgbClr val="5C2CCE"/>
              </a:solidFill>
              <a:ln>
                <a:noFill/>
              </a:ln>
              <a:effectLst/>
            </c:spPr>
            <c:extLst>
              <c:ext xmlns:c16="http://schemas.microsoft.com/office/drawing/2014/chart" uri="{C3380CC4-5D6E-409C-BE32-E72D297353CC}">
                <c16:uniqueId val="{00000008-28C9-9C4D-AF7C-27572E3BBBFC}"/>
              </c:ext>
            </c:extLst>
          </c:dPt>
          <c:dPt>
            <c:idx val="6"/>
            <c:invertIfNegative val="0"/>
            <c:bubble3D val="0"/>
            <c:spPr>
              <a:solidFill>
                <a:srgbClr val="FF6685"/>
              </a:solidFill>
              <a:ln>
                <a:noFill/>
              </a:ln>
              <a:effectLst/>
            </c:spPr>
            <c:extLst>
              <c:ext xmlns:c16="http://schemas.microsoft.com/office/drawing/2014/chart" uri="{C3380CC4-5D6E-409C-BE32-E72D297353CC}">
                <c16:uniqueId val="{00000009-28C9-9C4D-AF7C-27572E3BBBFC}"/>
              </c:ext>
            </c:extLst>
          </c:dPt>
          <c:dPt>
            <c:idx val="7"/>
            <c:invertIfNegative val="0"/>
            <c:bubble3D val="0"/>
            <c:spPr>
              <a:solidFill>
                <a:srgbClr val="425B76"/>
              </a:solidFill>
              <a:ln>
                <a:noFill/>
              </a:ln>
              <a:effectLst/>
            </c:spPr>
            <c:extLst>
              <c:ext xmlns:c16="http://schemas.microsoft.com/office/drawing/2014/chart" uri="{C3380CC4-5D6E-409C-BE32-E72D297353CC}">
                <c16:uniqueId val="{0000000A-28C9-9C4D-AF7C-27572E3BBBFC}"/>
              </c:ext>
            </c:extLst>
          </c:dPt>
          <c:dPt>
            <c:idx val="8"/>
            <c:invertIfNegative val="0"/>
            <c:bubble3D val="0"/>
            <c:spPr>
              <a:solidFill>
                <a:srgbClr val="7C98B6"/>
              </a:solidFill>
              <a:ln>
                <a:noFill/>
              </a:ln>
              <a:effectLst/>
            </c:spPr>
            <c:extLst>
              <c:ext xmlns:c16="http://schemas.microsoft.com/office/drawing/2014/chart" uri="{C3380CC4-5D6E-409C-BE32-E72D297353CC}">
                <c16:uniqueId val="{0000000B-28C9-9C4D-AF7C-27572E3BBBFC}"/>
              </c:ext>
            </c:extLst>
          </c:dPt>
          <c:dLbls>
            <c:spPr>
              <a:noFill/>
              <a:ln>
                <a:noFill/>
              </a:ln>
              <a:effectLst/>
            </c:spPr>
            <c:txPr>
              <a:bodyPr rot="0" spcFirstLastPara="1" vertOverflow="clip" horzOverflow="clip" vert="horz" wrap="square" lIns="38100" tIns="19050" rIns="38100" bIns="19050" anchor="ctr" anchorCtr="1">
                <a:spAutoFit/>
              </a:bodyPr>
              <a:lstStyle/>
              <a:p>
                <a:pPr rtl="0">
                  <a:defRPr sz="1064" b="1" i="0" u="none" strike="noStrike" kern="1200" baseline="0">
                    <a:solidFill>
                      <a:srgbClr val="001B2D"/>
                    </a:solidFill>
                    <a:latin typeface="Poppins SemiBold" pitchFamily="2" charset="77"/>
                    <a:ea typeface="+mn-ea"/>
                    <a:cs typeface="Poppins SemiBold" pitchFamily="2" charset="77"/>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YouTube</c:v>
                </c:pt>
                <c:pt idx="1">
                  <c:v>Facebook動画</c:v>
                </c:pt>
                <c:pt idx="2">
                  <c:v>Instagram</c:v>
                </c:pt>
                <c:pt idx="3">
                  <c:v>メッセージングアプリ</c:v>
                </c:pt>
                <c:pt idx="4">
                  <c:v>ポッド
キャスト</c:v>
                </c:pt>
                <c:pt idx="5">
                  <c:v>Snapchat</c:v>
                </c:pt>
                <c:pt idx="6">
                  <c:v>Medium</c:v>
                </c:pt>
                <c:pt idx="7">
                  <c:v>Slack</c:v>
                </c:pt>
                <c:pt idx="8">
                  <c:v>どれも使用
していない</c:v>
                </c:pt>
              </c:strCache>
            </c:strRef>
          </c:cat>
          <c:val>
            <c:numRef>
              <c:f>Sheet1!$B$2:$B$10</c:f>
              <c:numCache>
                <c:formatCode>0%</c:formatCode>
                <c:ptCount val="9"/>
                <c:pt idx="0">
                  <c:v>0.48</c:v>
                </c:pt>
                <c:pt idx="1">
                  <c:v>0.39</c:v>
                </c:pt>
                <c:pt idx="2">
                  <c:v>0.33</c:v>
                </c:pt>
                <c:pt idx="3">
                  <c:v>0.2</c:v>
                </c:pt>
                <c:pt idx="4">
                  <c:v>0.15</c:v>
                </c:pt>
                <c:pt idx="5">
                  <c:v>0.13</c:v>
                </c:pt>
                <c:pt idx="6">
                  <c:v>0.08</c:v>
                </c:pt>
                <c:pt idx="7">
                  <c:v>0.05</c:v>
                </c:pt>
                <c:pt idx="8">
                  <c:v>0.22</c:v>
                </c:pt>
              </c:numCache>
            </c:numRef>
          </c:val>
          <c:extLst>
            <c:ext xmlns:c16="http://schemas.microsoft.com/office/drawing/2014/chart" uri="{C3380CC4-5D6E-409C-BE32-E72D297353CC}">
              <c16:uniqueId val="{00000000-28C9-9C4D-AF7C-27572E3BBBFC}"/>
            </c:ext>
          </c:extLst>
        </c:ser>
        <c:dLbls>
          <c:dLblPos val="outEnd"/>
          <c:showLegendKey val="0"/>
          <c:showVal val="1"/>
          <c:showCatName val="0"/>
          <c:showSerName val="0"/>
          <c:showPercent val="0"/>
          <c:showBubbleSize val="0"/>
        </c:dLbls>
        <c:gapWidth val="61"/>
        <c:overlap val="-100"/>
        <c:axId val="584597536"/>
        <c:axId val="584599168"/>
      </c:barChart>
      <c:catAx>
        <c:axId val="584597536"/>
        <c:scaling>
          <c:orientation val="minMax"/>
        </c:scaling>
        <c:delete val="0"/>
        <c:axPos val="b"/>
        <c:majorGridlines>
          <c:spPr>
            <a:ln w="9525" cap="flat" cmpd="sng" algn="ctr">
              <a:noFill/>
              <a:round/>
            </a:ln>
            <a:effectLst/>
          </c:spPr>
        </c:majorGridlines>
        <c:numFmt formatCode="General" sourceLinked="1"/>
        <c:majorTickMark val="none"/>
        <c:minorTickMark val="none"/>
        <c:tickLblPos val="low"/>
        <c:spPr>
          <a:noFill/>
          <a:ln w="22225" cap="flat" cmpd="sng" algn="ctr">
            <a:solidFill>
              <a:schemeClr val="tx1">
                <a:lumMod val="15000"/>
                <a:lumOff val="85000"/>
              </a:schemeClr>
            </a:solidFill>
            <a:round/>
          </a:ln>
          <a:effectLst/>
        </c:spPr>
        <c:txPr>
          <a:bodyPr rot="0" spcFirstLastPara="1" vertOverflow="ellipsis" wrap="square" anchor="t" anchorCtr="0"/>
          <a:lstStyle/>
          <a:p>
            <a:pPr rtl="0">
              <a:defRPr sz="900" b="0" i="0" u="none" strike="noStrike" kern="1200" cap="none" spc="0" normalizeH="0" baseline="0">
                <a:solidFill>
                  <a:srgbClr val="001B2D"/>
                </a:solidFill>
                <a:latin typeface="Poppins" pitchFamily="2" charset="77"/>
                <a:ea typeface="+mn-ea"/>
                <a:cs typeface="Poppins" pitchFamily="2" charset="77"/>
              </a:defRPr>
            </a:pPr>
            <a:endParaRPr lang="ja-JP"/>
          </a:p>
        </c:txPr>
        <c:crossAx val="584599168"/>
        <c:crosses val="autoZero"/>
        <c:auto val="1"/>
        <c:lblAlgn val="ctr"/>
        <c:lblOffset val="100"/>
        <c:tickLblSkip val="1"/>
        <c:noMultiLvlLbl val="0"/>
      </c:catAx>
      <c:valAx>
        <c:axId val="584599168"/>
        <c:scaling>
          <c:orientation val="minMax"/>
        </c:scaling>
        <c:delete val="1"/>
        <c:axPos val="l"/>
        <c:numFmt formatCode="0%" sourceLinked="1"/>
        <c:majorTickMark val="none"/>
        <c:minorTickMark val="none"/>
        <c:tickLblPos val="nextTo"/>
        <c:crossAx val="58459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1143000" y="685800"/>
            <a:ext cx="4572000" cy="3429000"/>
          </a:xfrm>
          <a:prstGeom prst="rect">
            <a:avLst/>
          </a:prstGeom>
        </p:spPr>
        <p:txBody>
          <a:bodyPr/>
          <a:lstStyle/>
          <a:p>
            <a:endParaRPr/>
          </a:p>
        </p:txBody>
      </p:sp>
      <p:sp>
        <p:nvSpPr>
          <p:cNvPr id="70" name="Shape 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965">
        <a:latin typeface="+mj-lt"/>
        <a:ea typeface="+mj-ea"/>
        <a:cs typeface="+mj-cs"/>
        <a:sym typeface="Helvetica Neue"/>
      </a:defRPr>
    </a:lvl1pPr>
    <a:lvl2pPr indent="183909" latinLnBrk="0">
      <a:defRPr sz="965">
        <a:latin typeface="+mj-lt"/>
        <a:ea typeface="+mj-ea"/>
        <a:cs typeface="+mj-cs"/>
        <a:sym typeface="Helvetica Neue"/>
      </a:defRPr>
    </a:lvl2pPr>
    <a:lvl3pPr indent="367817" latinLnBrk="0">
      <a:defRPr sz="965">
        <a:latin typeface="+mj-lt"/>
        <a:ea typeface="+mj-ea"/>
        <a:cs typeface="+mj-cs"/>
        <a:sym typeface="Helvetica Neue"/>
      </a:defRPr>
    </a:lvl3pPr>
    <a:lvl4pPr indent="551726" latinLnBrk="0">
      <a:defRPr sz="965">
        <a:latin typeface="+mj-lt"/>
        <a:ea typeface="+mj-ea"/>
        <a:cs typeface="+mj-cs"/>
        <a:sym typeface="Helvetica Neue"/>
      </a:defRPr>
    </a:lvl4pPr>
    <a:lvl5pPr indent="735635" latinLnBrk="0">
      <a:defRPr sz="965">
        <a:latin typeface="+mj-lt"/>
        <a:ea typeface="+mj-ea"/>
        <a:cs typeface="+mj-cs"/>
        <a:sym typeface="Helvetica Neue"/>
      </a:defRPr>
    </a:lvl5pPr>
    <a:lvl6pPr indent="919544" latinLnBrk="0">
      <a:defRPr sz="965">
        <a:latin typeface="+mj-lt"/>
        <a:ea typeface="+mj-ea"/>
        <a:cs typeface="+mj-cs"/>
        <a:sym typeface="Helvetica Neue"/>
      </a:defRPr>
    </a:lvl6pPr>
    <a:lvl7pPr indent="1103452" latinLnBrk="0">
      <a:defRPr sz="965">
        <a:latin typeface="+mj-lt"/>
        <a:ea typeface="+mj-ea"/>
        <a:cs typeface="+mj-cs"/>
        <a:sym typeface="Helvetica Neue"/>
      </a:defRPr>
    </a:lvl7pPr>
    <a:lvl8pPr indent="1287361" latinLnBrk="0">
      <a:defRPr sz="965">
        <a:latin typeface="+mj-lt"/>
        <a:ea typeface="+mj-ea"/>
        <a:cs typeface="+mj-cs"/>
        <a:sym typeface="Helvetica Neue"/>
      </a:defRPr>
    </a:lvl8pPr>
    <a:lvl9pPr indent="1471270" latinLnBrk="0">
      <a:defRPr sz="965">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25980"/>
            <a:ext cx="7772400" cy="1440181"/>
          </a:xfrm>
          <a:prstGeom prst="rect">
            <a:avLst/>
          </a:prstGeom>
        </p:spPr>
        <p:txBody>
          <a:bodyPr>
            <a:normAutofit/>
          </a:bodyPr>
          <a:lstStyle/>
          <a:p>
            <a:r>
              <a:t>Title Text</a:t>
            </a:r>
          </a:p>
        </p:txBody>
      </p:sp>
      <p:sp>
        <p:nvSpPr>
          <p:cNvPr id="12" name="Body Level One…"/>
          <p:cNvSpPr txBox="1">
            <a:spLocks noGrp="1"/>
          </p:cNvSpPr>
          <p:nvPr>
            <p:ph type="body" sz="quarter" idx="1"/>
          </p:nvPr>
        </p:nvSpPr>
        <p:spPr>
          <a:xfrm>
            <a:off x="1371600" y="3840480"/>
            <a:ext cx="6400801" cy="17145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2013332" y="837242"/>
            <a:ext cx="5117335" cy="887730"/>
          </a:xfrm>
          <a:prstGeom prst="rect">
            <a:avLst/>
          </a:prstGeom>
        </p:spPr>
        <p:txBody>
          <a:bodyPr>
            <a:normAutofit/>
          </a:bodyPr>
          <a:lstStyle/>
          <a:p>
            <a:r>
              <a:t>Title Text</a:t>
            </a:r>
          </a:p>
        </p:txBody>
      </p:sp>
      <p:sp>
        <p:nvSpPr>
          <p:cNvPr id="21" name="Body Level One…"/>
          <p:cNvSpPr txBox="1">
            <a:spLocks noGrp="1"/>
          </p:cNvSpPr>
          <p:nvPr>
            <p:ph type="body" sz="half" idx="1"/>
          </p:nvPr>
        </p:nvSpPr>
        <p:spPr>
          <a:xfrm>
            <a:off x="756596" y="2413633"/>
            <a:ext cx="7630809" cy="30961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013332" y="837242"/>
            <a:ext cx="5117335" cy="887730"/>
          </a:xfrm>
          <a:prstGeom prst="rect">
            <a:avLst/>
          </a:prstGeom>
        </p:spPr>
        <p:txBody>
          <a:bodyPr>
            <a:normAutofit/>
          </a:bodyPr>
          <a:lstStyle/>
          <a:p>
            <a:r>
              <a:t>Title Text</a:t>
            </a:r>
          </a:p>
        </p:txBody>
      </p:sp>
      <p:sp>
        <p:nvSpPr>
          <p:cNvPr id="30" name="Body Level One…"/>
          <p:cNvSpPr txBox="1">
            <a:spLocks noGrp="1"/>
          </p:cNvSpPr>
          <p:nvPr>
            <p:ph type="body" sz="half" idx="1"/>
          </p:nvPr>
        </p:nvSpPr>
        <p:spPr>
          <a:xfrm>
            <a:off x="756596" y="2413633"/>
            <a:ext cx="7630809" cy="30961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2013332" y="837242"/>
            <a:ext cx="5117335" cy="887730"/>
          </a:xfrm>
          <a:prstGeom prst="rect">
            <a:avLst/>
          </a:prstGeom>
        </p:spPr>
        <p:txBody>
          <a:bodyPr>
            <a:normAutofit/>
          </a:bodyPr>
          <a:lstStyle/>
          <a:p>
            <a:r>
              <a:t>Title Text</a:t>
            </a:r>
          </a:p>
        </p:txBody>
      </p:sp>
      <p:sp>
        <p:nvSpPr>
          <p:cNvPr id="39" name="Body Level One…"/>
          <p:cNvSpPr txBox="1">
            <a:spLocks noGrp="1"/>
          </p:cNvSpPr>
          <p:nvPr>
            <p:ph type="body" sz="half" idx="1"/>
          </p:nvPr>
        </p:nvSpPr>
        <p:spPr>
          <a:xfrm>
            <a:off x="457199" y="1577340"/>
            <a:ext cx="3977642" cy="452628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bk object 16"/>
          <p:cNvSpPr/>
          <p:nvPr/>
        </p:nvSpPr>
        <p:spPr>
          <a:xfrm>
            <a:off x="0" y="0"/>
            <a:ext cx="9144000" cy="6858000"/>
          </a:xfrm>
          <a:prstGeom prst="rect">
            <a:avLst/>
          </a:prstGeom>
          <a:solidFill>
            <a:srgbClr val="C6C9D6">
              <a:alpha val="19999"/>
            </a:srgbClr>
          </a:solidFill>
          <a:ln w="12700">
            <a:miter lim="400000"/>
          </a:ln>
        </p:spPr>
        <p:txBody>
          <a:bodyPr lIns="34289" rIns="34289"/>
          <a:lstStyle/>
          <a:p>
            <a:endParaRPr sz="1086"/>
          </a:p>
        </p:txBody>
      </p:sp>
      <p:sp>
        <p:nvSpPr>
          <p:cNvPr id="48" name="Title Text"/>
          <p:cNvSpPr txBox="1">
            <a:spLocks noGrp="1"/>
          </p:cNvSpPr>
          <p:nvPr>
            <p:ph type="title"/>
          </p:nvPr>
        </p:nvSpPr>
        <p:spPr>
          <a:xfrm>
            <a:off x="2013332" y="837242"/>
            <a:ext cx="5117335" cy="887730"/>
          </a:xfrm>
          <a:prstGeom prst="rect">
            <a:avLst/>
          </a:prstGeom>
        </p:spPr>
        <p:txBody>
          <a:bodyPr>
            <a:normAutofit/>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199" y="274637"/>
            <a:ext cx="8229602" cy="13255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Title Text</a:t>
            </a:r>
          </a:p>
        </p:txBody>
      </p:sp>
      <p:sp>
        <p:nvSpPr>
          <p:cNvPr id="3" name="Body Level One…"/>
          <p:cNvSpPr txBox="1">
            <a:spLocks noGrp="1"/>
          </p:cNvSpPr>
          <p:nvPr>
            <p:ph type="body" idx="1"/>
          </p:nvPr>
        </p:nvSpPr>
        <p:spPr>
          <a:xfrm>
            <a:off x="457199" y="1600200"/>
            <a:ext cx="8229602"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59175" y="6377940"/>
            <a:ext cx="227626" cy="222818"/>
          </a:xfrm>
          <a:prstGeom prst="rect">
            <a:avLst/>
          </a:prstGeom>
          <a:ln w="12700">
            <a:miter lim="400000"/>
          </a:ln>
        </p:spPr>
        <p:txBody>
          <a:bodyPr wrap="none" lIns="0" tIns="0" rIns="0" bIns="0">
            <a:spAutoFit/>
          </a:bodyPr>
          <a:lstStyle>
            <a:lvl1pPr algn="r">
              <a:defRPr>
                <a:solidFill>
                  <a:srgbClr val="888888"/>
                </a:solidFill>
                <a:latin typeface="+mn-lt"/>
                <a:ea typeface="+mn-ea"/>
                <a:cs typeface="+mn-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1pPr>
      <a:lvl2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2pPr>
      <a:lvl3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3pPr>
      <a:lvl4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4pPr>
      <a:lvl5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5pPr>
      <a:lvl6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6pPr>
      <a:lvl7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7pPr>
      <a:lvl8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8pPr>
      <a:lvl9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9pPr>
    </p:titleStyle>
    <p:bodyStyle>
      <a:lvl1pPr marL="0" marR="0" indent="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1pPr>
      <a:lvl2pPr marL="0" marR="0" indent="3429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2pPr>
      <a:lvl3pPr marL="0" marR="0" indent="6858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3pPr>
      <a:lvl4pPr marL="0" marR="0" indent="10287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4pPr>
      <a:lvl5pPr marL="0" marR="0" indent="13716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5pPr>
      <a:lvl6pPr marL="0" marR="0" indent="17145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6pPr>
      <a:lvl7pPr marL="0" marR="0" indent="20574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7pPr>
      <a:lvl8pPr marL="0" marR="0" indent="24003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8pPr>
      <a:lvl9pPr marL="0" marR="0" indent="27432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1pPr>
      <a:lvl2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2pPr>
      <a:lvl3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3pPr>
      <a:lvl4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4pPr>
      <a:lvl5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5pPr>
      <a:lvl6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6pPr>
      <a:lvl7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7pPr>
      <a:lvl8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8pPr>
      <a:lvl9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bject 2"/>
          <p:cNvSpPr/>
          <p:nvPr/>
        </p:nvSpPr>
        <p:spPr>
          <a:xfrm>
            <a:off x="542924" y="0"/>
            <a:ext cx="8601075" cy="6858000"/>
          </a:xfrm>
          <a:prstGeom prst="rect">
            <a:avLst/>
          </a:prstGeom>
          <a:solidFill>
            <a:srgbClr val="F36050"/>
          </a:solid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73" name="object 3"/>
          <p:cNvSpPr/>
          <p:nvPr/>
        </p:nvSpPr>
        <p:spPr>
          <a:xfrm>
            <a:off x="0" y="0"/>
            <a:ext cx="3628946" cy="6858000"/>
          </a:xfrm>
          <a:custGeom>
            <a:avLst/>
            <a:gdLst/>
            <a:ahLst/>
            <a:cxnLst>
              <a:cxn ang="0">
                <a:pos x="wd2" y="hd2"/>
              </a:cxn>
              <a:cxn ang="5400000">
                <a:pos x="wd2" y="hd2"/>
              </a:cxn>
              <a:cxn ang="10800000">
                <a:pos x="wd2" y="hd2"/>
              </a:cxn>
              <a:cxn ang="16200000">
                <a:pos x="wd2" y="hd2"/>
              </a:cxn>
            </a:cxnLst>
            <a:rect l="0" t="0" r="r" b="b"/>
            <a:pathLst>
              <a:path w="21600" h="21600" extrusionOk="0">
                <a:moveTo>
                  <a:pt x="11177" y="0"/>
                </a:moveTo>
                <a:lnTo>
                  <a:pt x="0" y="0"/>
                </a:lnTo>
                <a:lnTo>
                  <a:pt x="0" y="21600"/>
                </a:lnTo>
                <a:lnTo>
                  <a:pt x="16671" y="21600"/>
                </a:lnTo>
                <a:lnTo>
                  <a:pt x="16733" y="21570"/>
                </a:lnTo>
                <a:lnTo>
                  <a:pt x="16823" y="21480"/>
                </a:lnTo>
                <a:lnTo>
                  <a:pt x="16920" y="21390"/>
                </a:lnTo>
                <a:lnTo>
                  <a:pt x="17024" y="21300"/>
                </a:lnTo>
                <a:lnTo>
                  <a:pt x="17137" y="21240"/>
                </a:lnTo>
                <a:lnTo>
                  <a:pt x="17257" y="21150"/>
                </a:lnTo>
                <a:lnTo>
                  <a:pt x="17556" y="20940"/>
                </a:lnTo>
                <a:lnTo>
                  <a:pt x="17722" y="20820"/>
                </a:lnTo>
                <a:lnTo>
                  <a:pt x="17882" y="20700"/>
                </a:lnTo>
                <a:lnTo>
                  <a:pt x="18037" y="20580"/>
                </a:lnTo>
                <a:lnTo>
                  <a:pt x="18187" y="20460"/>
                </a:lnTo>
                <a:lnTo>
                  <a:pt x="18331" y="20370"/>
                </a:lnTo>
                <a:lnTo>
                  <a:pt x="18471" y="20250"/>
                </a:lnTo>
                <a:lnTo>
                  <a:pt x="18606" y="20160"/>
                </a:lnTo>
                <a:lnTo>
                  <a:pt x="18735" y="20040"/>
                </a:lnTo>
                <a:lnTo>
                  <a:pt x="18861" y="19950"/>
                </a:lnTo>
                <a:lnTo>
                  <a:pt x="18982" y="19860"/>
                </a:lnTo>
                <a:lnTo>
                  <a:pt x="19099" y="19740"/>
                </a:lnTo>
                <a:lnTo>
                  <a:pt x="19211" y="19650"/>
                </a:lnTo>
                <a:lnTo>
                  <a:pt x="19320" y="19560"/>
                </a:lnTo>
                <a:lnTo>
                  <a:pt x="19425" y="19440"/>
                </a:lnTo>
                <a:lnTo>
                  <a:pt x="19526" y="19350"/>
                </a:lnTo>
                <a:lnTo>
                  <a:pt x="19624" y="19260"/>
                </a:lnTo>
                <a:lnTo>
                  <a:pt x="19718" y="19170"/>
                </a:lnTo>
                <a:lnTo>
                  <a:pt x="19809" y="19050"/>
                </a:lnTo>
                <a:lnTo>
                  <a:pt x="19897" y="18960"/>
                </a:lnTo>
                <a:lnTo>
                  <a:pt x="19982" y="18870"/>
                </a:lnTo>
                <a:lnTo>
                  <a:pt x="20064" y="18780"/>
                </a:lnTo>
                <a:lnTo>
                  <a:pt x="20144" y="18690"/>
                </a:lnTo>
                <a:lnTo>
                  <a:pt x="20221" y="18570"/>
                </a:lnTo>
                <a:lnTo>
                  <a:pt x="20296" y="18480"/>
                </a:lnTo>
                <a:lnTo>
                  <a:pt x="20368" y="18390"/>
                </a:lnTo>
                <a:lnTo>
                  <a:pt x="20439" y="18270"/>
                </a:lnTo>
                <a:lnTo>
                  <a:pt x="20508" y="18180"/>
                </a:lnTo>
                <a:lnTo>
                  <a:pt x="20575" y="18090"/>
                </a:lnTo>
                <a:lnTo>
                  <a:pt x="20640" y="17970"/>
                </a:lnTo>
                <a:lnTo>
                  <a:pt x="20704" y="17880"/>
                </a:lnTo>
                <a:lnTo>
                  <a:pt x="20766" y="17760"/>
                </a:lnTo>
                <a:lnTo>
                  <a:pt x="20828" y="17670"/>
                </a:lnTo>
                <a:lnTo>
                  <a:pt x="20888" y="17550"/>
                </a:lnTo>
                <a:lnTo>
                  <a:pt x="20947" y="17430"/>
                </a:lnTo>
                <a:lnTo>
                  <a:pt x="21006" y="17340"/>
                </a:lnTo>
                <a:lnTo>
                  <a:pt x="21064" y="17220"/>
                </a:lnTo>
                <a:lnTo>
                  <a:pt x="21122" y="17100"/>
                </a:lnTo>
                <a:lnTo>
                  <a:pt x="21294" y="16740"/>
                </a:lnTo>
                <a:lnTo>
                  <a:pt x="21345" y="16620"/>
                </a:lnTo>
                <a:lnTo>
                  <a:pt x="21392" y="16500"/>
                </a:lnTo>
                <a:lnTo>
                  <a:pt x="21433" y="16380"/>
                </a:lnTo>
                <a:lnTo>
                  <a:pt x="21470" y="16260"/>
                </a:lnTo>
                <a:lnTo>
                  <a:pt x="21503" y="16140"/>
                </a:lnTo>
                <a:lnTo>
                  <a:pt x="21531" y="16020"/>
                </a:lnTo>
                <a:lnTo>
                  <a:pt x="21554" y="15930"/>
                </a:lnTo>
                <a:lnTo>
                  <a:pt x="21573" y="15810"/>
                </a:lnTo>
                <a:lnTo>
                  <a:pt x="21586" y="15690"/>
                </a:lnTo>
                <a:lnTo>
                  <a:pt x="21596" y="15570"/>
                </a:lnTo>
                <a:lnTo>
                  <a:pt x="21600" y="15450"/>
                </a:lnTo>
                <a:lnTo>
                  <a:pt x="21600" y="15330"/>
                </a:lnTo>
                <a:lnTo>
                  <a:pt x="21595" y="15210"/>
                </a:lnTo>
                <a:lnTo>
                  <a:pt x="21585" y="15090"/>
                </a:lnTo>
                <a:lnTo>
                  <a:pt x="21570" y="14970"/>
                </a:lnTo>
                <a:lnTo>
                  <a:pt x="21551" y="14850"/>
                </a:lnTo>
                <a:lnTo>
                  <a:pt x="21530" y="14730"/>
                </a:lnTo>
                <a:lnTo>
                  <a:pt x="21506" y="14610"/>
                </a:lnTo>
                <a:lnTo>
                  <a:pt x="21480" y="14490"/>
                </a:lnTo>
                <a:lnTo>
                  <a:pt x="21451" y="14340"/>
                </a:lnTo>
                <a:lnTo>
                  <a:pt x="21419" y="14220"/>
                </a:lnTo>
                <a:lnTo>
                  <a:pt x="21384" y="14100"/>
                </a:lnTo>
                <a:lnTo>
                  <a:pt x="21347" y="13980"/>
                </a:lnTo>
                <a:lnTo>
                  <a:pt x="21306" y="13860"/>
                </a:lnTo>
                <a:lnTo>
                  <a:pt x="21263" y="13740"/>
                </a:lnTo>
                <a:lnTo>
                  <a:pt x="21217" y="13620"/>
                </a:lnTo>
                <a:lnTo>
                  <a:pt x="21168" y="13500"/>
                </a:lnTo>
                <a:lnTo>
                  <a:pt x="21116" y="13380"/>
                </a:lnTo>
                <a:lnTo>
                  <a:pt x="21061" y="13260"/>
                </a:lnTo>
                <a:lnTo>
                  <a:pt x="21003" y="13140"/>
                </a:lnTo>
                <a:lnTo>
                  <a:pt x="20941" y="13020"/>
                </a:lnTo>
                <a:lnTo>
                  <a:pt x="20879" y="12900"/>
                </a:lnTo>
                <a:lnTo>
                  <a:pt x="20814" y="12780"/>
                </a:lnTo>
                <a:lnTo>
                  <a:pt x="20748" y="12690"/>
                </a:lnTo>
                <a:lnTo>
                  <a:pt x="20679" y="12570"/>
                </a:lnTo>
                <a:lnTo>
                  <a:pt x="20607" y="12450"/>
                </a:lnTo>
                <a:lnTo>
                  <a:pt x="20531" y="12330"/>
                </a:lnTo>
                <a:lnTo>
                  <a:pt x="20451" y="12210"/>
                </a:lnTo>
                <a:lnTo>
                  <a:pt x="20365" y="12090"/>
                </a:lnTo>
                <a:lnTo>
                  <a:pt x="20279" y="12000"/>
                </a:lnTo>
                <a:lnTo>
                  <a:pt x="20191" y="11880"/>
                </a:lnTo>
                <a:lnTo>
                  <a:pt x="20102" y="11760"/>
                </a:lnTo>
                <a:lnTo>
                  <a:pt x="20012" y="11670"/>
                </a:lnTo>
                <a:lnTo>
                  <a:pt x="19920" y="11550"/>
                </a:lnTo>
                <a:lnTo>
                  <a:pt x="19825" y="11430"/>
                </a:lnTo>
                <a:lnTo>
                  <a:pt x="19727" y="11340"/>
                </a:lnTo>
                <a:lnTo>
                  <a:pt x="19626" y="11220"/>
                </a:lnTo>
                <a:lnTo>
                  <a:pt x="19521" y="11100"/>
                </a:lnTo>
                <a:lnTo>
                  <a:pt x="19412" y="11010"/>
                </a:lnTo>
                <a:lnTo>
                  <a:pt x="19296" y="10890"/>
                </a:lnTo>
                <a:lnTo>
                  <a:pt x="19070" y="10650"/>
                </a:lnTo>
                <a:lnTo>
                  <a:pt x="18954" y="10560"/>
                </a:lnTo>
                <a:lnTo>
                  <a:pt x="18831" y="10440"/>
                </a:lnTo>
                <a:lnTo>
                  <a:pt x="18660" y="10290"/>
                </a:lnTo>
                <a:lnTo>
                  <a:pt x="18496" y="10140"/>
                </a:lnTo>
                <a:lnTo>
                  <a:pt x="18339" y="9990"/>
                </a:lnTo>
                <a:lnTo>
                  <a:pt x="18189" y="9870"/>
                </a:lnTo>
                <a:lnTo>
                  <a:pt x="18046" y="9720"/>
                </a:lnTo>
                <a:lnTo>
                  <a:pt x="17909" y="9600"/>
                </a:lnTo>
                <a:lnTo>
                  <a:pt x="17780" y="9480"/>
                </a:lnTo>
                <a:lnTo>
                  <a:pt x="17657" y="9330"/>
                </a:lnTo>
                <a:lnTo>
                  <a:pt x="17540" y="9210"/>
                </a:lnTo>
                <a:lnTo>
                  <a:pt x="17429" y="9090"/>
                </a:lnTo>
                <a:lnTo>
                  <a:pt x="17325" y="9000"/>
                </a:lnTo>
                <a:lnTo>
                  <a:pt x="17227" y="8880"/>
                </a:lnTo>
                <a:lnTo>
                  <a:pt x="17135" y="8760"/>
                </a:lnTo>
                <a:lnTo>
                  <a:pt x="17048" y="8670"/>
                </a:lnTo>
                <a:lnTo>
                  <a:pt x="16968" y="8550"/>
                </a:lnTo>
                <a:lnTo>
                  <a:pt x="16892" y="8460"/>
                </a:lnTo>
                <a:lnTo>
                  <a:pt x="16823" y="8370"/>
                </a:lnTo>
                <a:lnTo>
                  <a:pt x="16758" y="8280"/>
                </a:lnTo>
                <a:lnTo>
                  <a:pt x="16699" y="8160"/>
                </a:lnTo>
                <a:lnTo>
                  <a:pt x="16645" y="8100"/>
                </a:lnTo>
                <a:lnTo>
                  <a:pt x="16596" y="8010"/>
                </a:lnTo>
                <a:lnTo>
                  <a:pt x="16552" y="7920"/>
                </a:lnTo>
                <a:lnTo>
                  <a:pt x="16512" y="7830"/>
                </a:lnTo>
                <a:lnTo>
                  <a:pt x="16477" y="7740"/>
                </a:lnTo>
                <a:lnTo>
                  <a:pt x="16447" y="7680"/>
                </a:lnTo>
                <a:lnTo>
                  <a:pt x="16421" y="7590"/>
                </a:lnTo>
                <a:lnTo>
                  <a:pt x="16399" y="7530"/>
                </a:lnTo>
                <a:lnTo>
                  <a:pt x="16382" y="7470"/>
                </a:lnTo>
                <a:lnTo>
                  <a:pt x="16368" y="7380"/>
                </a:lnTo>
                <a:lnTo>
                  <a:pt x="16358" y="7320"/>
                </a:lnTo>
                <a:lnTo>
                  <a:pt x="16352" y="7260"/>
                </a:lnTo>
                <a:lnTo>
                  <a:pt x="16350" y="7200"/>
                </a:lnTo>
                <a:lnTo>
                  <a:pt x="16351" y="7140"/>
                </a:lnTo>
                <a:lnTo>
                  <a:pt x="16356" y="7080"/>
                </a:lnTo>
                <a:lnTo>
                  <a:pt x="16375" y="6960"/>
                </a:lnTo>
                <a:lnTo>
                  <a:pt x="16406" y="6840"/>
                </a:lnTo>
                <a:lnTo>
                  <a:pt x="16426" y="6810"/>
                </a:lnTo>
                <a:lnTo>
                  <a:pt x="16449" y="6750"/>
                </a:lnTo>
                <a:lnTo>
                  <a:pt x="16474" y="6690"/>
                </a:lnTo>
                <a:lnTo>
                  <a:pt x="16502" y="6660"/>
                </a:lnTo>
                <a:lnTo>
                  <a:pt x="16532" y="6600"/>
                </a:lnTo>
                <a:lnTo>
                  <a:pt x="16564" y="6570"/>
                </a:lnTo>
                <a:lnTo>
                  <a:pt x="16598" y="6510"/>
                </a:lnTo>
                <a:lnTo>
                  <a:pt x="16634" y="6480"/>
                </a:lnTo>
                <a:lnTo>
                  <a:pt x="16672" y="6420"/>
                </a:lnTo>
                <a:lnTo>
                  <a:pt x="16712" y="6390"/>
                </a:lnTo>
                <a:lnTo>
                  <a:pt x="16754" y="6360"/>
                </a:lnTo>
                <a:lnTo>
                  <a:pt x="16797" y="6300"/>
                </a:lnTo>
                <a:lnTo>
                  <a:pt x="16841" y="6270"/>
                </a:lnTo>
                <a:lnTo>
                  <a:pt x="16887" y="6240"/>
                </a:lnTo>
                <a:lnTo>
                  <a:pt x="16933" y="6180"/>
                </a:lnTo>
                <a:lnTo>
                  <a:pt x="16981" y="6150"/>
                </a:lnTo>
                <a:lnTo>
                  <a:pt x="17030" y="6120"/>
                </a:lnTo>
                <a:lnTo>
                  <a:pt x="17079" y="6090"/>
                </a:lnTo>
                <a:lnTo>
                  <a:pt x="17129" y="6030"/>
                </a:lnTo>
                <a:lnTo>
                  <a:pt x="17231" y="5970"/>
                </a:lnTo>
                <a:lnTo>
                  <a:pt x="17282" y="5940"/>
                </a:lnTo>
                <a:lnTo>
                  <a:pt x="17436" y="5820"/>
                </a:lnTo>
                <a:lnTo>
                  <a:pt x="17539" y="5760"/>
                </a:lnTo>
                <a:lnTo>
                  <a:pt x="17589" y="5730"/>
                </a:lnTo>
                <a:lnTo>
                  <a:pt x="17639" y="5670"/>
                </a:lnTo>
                <a:lnTo>
                  <a:pt x="17688" y="5640"/>
                </a:lnTo>
                <a:lnTo>
                  <a:pt x="17737" y="5610"/>
                </a:lnTo>
                <a:lnTo>
                  <a:pt x="17785" y="5580"/>
                </a:lnTo>
                <a:lnTo>
                  <a:pt x="17831" y="5520"/>
                </a:lnTo>
                <a:lnTo>
                  <a:pt x="17877" y="5490"/>
                </a:lnTo>
                <a:lnTo>
                  <a:pt x="17921" y="5460"/>
                </a:lnTo>
                <a:lnTo>
                  <a:pt x="17964" y="5430"/>
                </a:lnTo>
                <a:lnTo>
                  <a:pt x="18005" y="5370"/>
                </a:lnTo>
                <a:lnTo>
                  <a:pt x="18045" y="5340"/>
                </a:lnTo>
                <a:lnTo>
                  <a:pt x="18083" y="5280"/>
                </a:lnTo>
                <a:lnTo>
                  <a:pt x="18119" y="5250"/>
                </a:lnTo>
                <a:lnTo>
                  <a:pt x="18153" y="5190"/>
                </a:lnTo>
                <a:lnTo>
                  <a:pt x="18185" y="5160"/>
                </a:lnTo>
                <a:lnTo>
                  <a:pt x="18214" y="5100"/>
                </a:lnTo>
                <a:lnTo>
                  <a:pt x="18242" y="5070"/>
                </a:lnTo>
                <a:lnTo>
                  <a:pt x="18267" y="5010"/>
                </a:lnTo>
                <a:lnTo>
                  <a:pt x="18289" y="4950"/>
                </a:lnTo>
                <a:lnTo>
                  <a:pt x="18309" y="4920"/>
                </a:lnTo>
                <a:lnTo>
                  <a:pt x="18339" y="4800"/>
                </a:lnTo>
                <a:lnTo>
                  <a:pt x="18358" y="4680"/>
                </a:lnTo>
                <a:lnTo>
                  <a:pt x="18363" y="4560"/>
                </a:lnTo>
                <a:lnTo>
                  <a:pt x="18360" y="4500"/>
                </a:lnTo>
                <a:lnTo>
                  <a:pt x="18354" y="4440"/>
                </a:lnTo>
                <a:lnTo>
                  <a:pt x="18344" y="4380"/>
                </a:lnTo>
                <a:lnTo>
                  <a:pt x="18330" y="4290"/>
                </a:lnTo>
                <a:lnTo>
                  <a:pt x="18312" y="4230"/>
                </a:lnTo>
                <a:lnTo>
                  <a:pt x="18290" y="4140"/>
                </a:lnTo>
                <a:lnTo>
                  <a:pt x="18263" y="4080"/>
                </a:lnTo>
                <a:lnTo>
                  <a:pt x="18228" y="3990"/>
                </a:lnTo>
                <a:lnTo>
                  <a:pt x="18186" y="3900"/>
                </a:lnTo>
                <a:lnTo>
                  <a:pt x="18139" y="3840"/>
                </a:lnTo>
                <a:lnTo>
                  <a:pt x="18086" y="3750"/>
                </a:lnTo>
                <a:lnTo>
                  <a:pt x="17966" y="3630"/>
                </a:lnTo>
                <a:lnTo>
                  <a:pt x="17825" y="3510"/>
                </a:lnTo>
                <a:lnTo>
                  <a:pt x="17666" y="3390"/>
                </a:lnTo>
                <a:lnTo>
                  <a:pt x="17491" y="3300"/>
                </a:lnTo>
                <a:lnTo>
                  <a:pt x="17397" y="3240"/>
                </a:lnTo>
                <a:lnTo>
                  <a:pt x="17299" y="3210"/>
                </a:lnTo>
                <a:lnTo>
                  <a:pt x="17198" y="3180"/>
                </a:lnTo>
                <a:lnTo>
                  <a:pt x="17094" y="3120"/>
                </a:lnTo>
                <a:lnTo>
                  <a:pt x="16875" y="3060"/>
                </a:lnTo>
                <a:lnTo>
                  <a:pt x="16645" y="3000"/>
                </a:lnTo>
                <a:lnTo>
                  <a:pt x="16405" y="2940"/>
                </a:lnTo>
                <a:lnTo>
                  <a:pt x="16155" y="2880"/>
                </a:lnTo>
                <a:lnTo>
                  <a:pt x="15636" y="2760"/>
                </a:lnTo>
                <a:lnTo>
                  <a:pt x="14686" y="2550"/>
                </a:lnTo>
                <a:lnTo>
                  <a:pt x="14549" y="2490"/>
                </a:lnTo>
                <a:lnTo>
                  <a:pt x="14275" y="2430"/>
                </a:lnTo>
                <a:lnTo>
                  <a:pt x="14139" y="2370"/>
                </a:lnTo>
                <a:lnTo>
                  <a:pt x="14003" y="2340"/>
                </a:lnTo>
                <a:lnTo>
                  <a:pt x="13868" y="2280"/>
                </a:lnTo>
                <a:lnTo>
                  <a:pt x="13734" y="2250"/>
                </a:lnTo>
                <a:lnTo>
                  <a:pt x="13470" y="2130"/>
                </a:lnTo>
                <a:lnTo>
                  <a:pt x="13340" y="2070"/>
                </a:lnTo>
                <a:lnTo>
                  <a:pt x="13212" y="2010"/>
                </a:lnTo>
                <a:lnTo>
                  <a:pt x="12961" y="1890"/>
                </a:lnTo>
                <a:lnTo>
                  <a:pt x="12839" y="1800"/>
                </a:lnTo>
                <a:lnTo>
                  <a:pt x="12719" y="1710"/>
                </a:lnTo>
                <a:lnTo>
                  <a:pt x="12602" y="1650"/>
                </a:lnTo>
                <a:lnTo>
                  <a:pt x="12487" y="1560"/>
                </a:lnTo>
                <a:lnTo>
                  <a:pt x="12375" y="1470"/>
                </a:lnTo>
                <a:lnTo>
                  <a:pt x="12266" y="1380"/>
                </a:lnTo>
                <a:lnTo>
                  <a:pt x="12161" y="1260"/>
                </a:lnTo>
                <a:lnTo>
                  <a:pt x="12058" y="1170"/>
                </a:lnTo>
                <a:lnTo>
                  <a:pt x="11959" y="1050"/>
                </a:lnTo>
                <a:lnTo>
                  <a:pt x="11864" y="930"/>
                </a:lnTo>
                <a:lnTo>
                  <a:pt x="11773" y="810"/>
                </a:lnTo>
                <a:lnTo>
                  <a:pt x="11685" y="690"/>
                </a:lnTo>
                <a:lnTo>
                  <a:pt x="11602" y="540"/>
                </a:lnTo>
                <a:lnTo>
                  <a:pt x="11505" y="390"/>
                </a:lnTo>
                <a:lnTo>
                  <a:pt x="11397" y="270"/>
                </a:lnTo>
                <a:lnTo>
                  <a:pt x="11281" y="120"/>
                </a:lnTo>
                <a:lnTo>
                  <a:pt x="11177" y="0"/>
                </a:lnTo>
                <a:close/>
              </a:path>
            </a:pathLst>
          </a:custGeom>
          <a:solidFill>
            <a:srgbClr val="F1452F"/>
          </a:solid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74" name="object 4"/>
          <p:cNvSpPr txBox="1"/>
          <p:nvPr/>
        </p:nvSpPr>
        <p:spPr>
          <a:xfrm>
            <a:off x="1926464" y="5034504"/>
            <a:ext cx="4290969" cy="84382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9525" algn="ctr" rtl="0">
              <a:spcBef>
                <a:spcPts val="75"/>
              </a:spcBef>
              <a:defRPr sz="3600">
                <a:solidFill>
                  <a:srgbClr val="FFFFFF"/>
                </a:solidFill>
                <a:latin typeface="Poppins Medium"/>
                <a:ea typeface="Poppins Medium"/>
                <a:cs typeface="Poppins Medium"/>
                <a:sym typeface="Poppins Medium"/>
              </a:defRPr>
            </a:pPr>
            <a:r>
              <a:rPr lang="ja-JP" altLang="en-US" sz="2700" b="0" i="0" u="none" dirty="0">
                <a:latin typeface="メイリオ" panose="020B0604030504040204" pitchFamily="50" charset="-128"/>
                <a:ea typeface="メイリオ" panose="020B0604030504040204" pitchFamily="50" charset="-128"/>
                <a:cs typeface="Times New Roman" panose="02020603050405020304" pitchFamily="18" charset="0"/>
              </a:rPr>
              <a:t>［発表者の名前］</a:t>
            </a:r>
          </a:p>
          <a:p>
            <a:pPr indent="9525" algn="ctr" rtl="0">
              <a:spcBef>
                <a:spcPts val="75"/>
              </a:spcBef>
              <a:defRPr sz="3600">
                <a:solidFill>
                  <a:srgbClr val="FFFFFF"/>
                </a:solidFill>
                <a:latin typeface="Poppins Medium"/>
                <a:ea typeface="Poppins Medium"/>
                <a:cs typeface="Poppins Medium"/>
                <a:sym typeface="Poppins Medium"/>
              </a:defRPr>
            </a:pPr>
            <a:r>
              <a:rPr lang="ja-JP" altLang="en-US" sz="2700" b="0" i="0" u="none" dirty="0">
                <a:latin typeface="メイリオ" panose="020B0604030504040204" pitchFamily="50" charset="-128"/>
                <a:ea typeface="メイリオ" panose="020B0604030504040204" pitchFamily="50" charset="-128"/>
                <a:cs typeface="Times New Roman" panose="02020603050405020304" pitchFamily="18" charset="0"/>
              </a:rPr>
              <a:t>［日付］</a:t>
            </a:r>
            <a:endParaRPr lang="ja-JP" altLang="en-US" sz="27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6" name="object 6"/>
          <p:cNvSpPr/>
          <p:nvPr/>
        </p:nvSpPr>
        <p:spPr>
          <a:xfrm>
            <a:off x="8208225" y="5486400"/>
            <a:ext cx="1" cy="1371600"/>
          </a:xfrm>
          <a:prstGeom prst="line">
            <a:avLst/>
          </a:prstGeom>
          <a:ln>
            <a:solidFill>
              <a:srgbClr val="FFFFF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pic>
        <p:nvPicPr>
          <p:cNvPr id="78" name="company-logo" descr="company-logo"/>
          <p:cNvPicPr>
            <a:picLocks noChangeAspect="1"/>
          </p:cNvPicPr>
          <p:nvPr/>
        </p:nvPicPr>
        <p:blipFill>
          <a:blip r:embed="rId2"/>
          <a:stretch>
            <a:fillRect/>
          </a:stretch>
        </p:blipFill>
        <p:spPr>
          <a:xfrm rot="16200000">
            <a:off x="7264198" y="3979964"/>
            <a:ext cx="1858608" cy="275679"/>
          </a:xfrm>
          <a:prstGeom prst="rect">
            <a:avLst/>
          </a:prstGeom>
          <a:ln w="12700">
            <a:miter lim="400000"/>
          </a:ln>
        </p:spPr>
      </p:pic>
      <p:pic>
        <p:nvPicPr>
          <p:cNvPr id="79" name="pattern-thankyou.png" descr="pattern-thankyou.png"/>
          <p:cNvPicPr>
            <a:picLocks noChangeAspect="1"/>
          </p:cNvPicPr>
          <p:nvPr/>
        </p:nvPicPr>
        <p:blipFill>
          <a:blip r:embed="rId3">
            <a:alphaModFix amt="30000"/>
          </a:blip>
          <a:srcRect l="11302" t="57533" r="47449" b="12771"/>
          <a:stretch>
            <a:fillRect/>
          </a:stretch>
        </p:blipFill>
        <p:spPr>
          <a:xfrm rot="21327753">
            <a:off x="3552533" y="-273391"/>
            <a:ext cx="5979162" cy="4161206"/>
          </a:xfrm>
          <a:prstGeom prst="rect">
            <a:avLst/>
          </a:prstGeom>
          <a:ln w="12700">
            <a:miter lim="400000"/>
          </a:ln>
        </p:spPr>
      </p:pic>
      <p:sp>
        <p:nvSpPr>
          <p:cNvPr id="12" name="Thank You!">
            <a:extLst>
              <a:ext uri="{FF2B5EF4-FFF2-40B4-BE49-F238E27FC236}">
                <a16:creationId xmlns:a16="http://schemas.microsoft.com/office/drawing/2014/main" id="{09CD9D59-F323-4546-9157-35D2A6B52DA3}"/>
              </a:ext>
            </a:extLst>
          </p:cNvPr>
          <p:cNvSpPr txBox="1">
            <a:spLocks noGrp="1"/>
          </p:cNvSpPr>
          <p:nvPr>
            <p:ph type="title"/>
          </p:nvPr>
        </p:nvSpPr>
        <p:spPr>
          <a:xfrm>
            <a:off x="-89318" y="1295252"/>
            <a:ext cx="8512840" cy="2465594"/>
          </a:xfrm>
          <a:prstGeom prst="rect">
            <a:avLst/>
          </a:prstGeom>
        </p:spPr>
        <p:txBody>
          <a:bodyPr anchor="t">
            <a:noAutofit/>
          </a:bodyPr>
          <a:lstStyle>
            <a:lvl1pPr marR="5080" indent="12700" algn="ctr">
              <a:lnSpc>
                <a:spcPts val="11400"/>
              </a:lnSpc>
              <a:defRPr sz="13000" b="0">
                <a:solidFill>
                  <a:srgbClr val="F2F2F2"/>
                </a:solidFill>
                <a:latin typeface="Poppins Bold"/>
                <a:ea typeface="Poppins Bold"/>
                <a:cs typeface="Poppins Bold"/>
                <a:sym typeface="Poppins Bold"/>
              </a:defRPr>
            </a:lvl1pPr>
          </a:lstStyle>
          <a:p>
            <a:pPr indent="0" rtl="0">
              <a:lnSpc>
                <a:spcPct val="100000"/>
              </a:lnSpc>
              <a:spcAft>
                <a:spcPts val="3600"/>
              </a:spcAft>
            </a:pPr>
            <a:r>
              <a:rPr lang="ja-JP" altLang="en-US" sz="6000" b="0" i="0" u="none" dirty="0">
                <a:latin typeface="メイリオ" panose="020B0604030504040204" pitchFamily="50" charset="-128"/>
                <a:ea typeface="メイリオ" panose="020B0604030504040204" pitchFamily="50" charset="-128"/>
                <a:cs typeface="Times New Roman" panose="02020603050405020304" pitchFamily="18" charset="0"/>
              </a:rPr>
              <a:t>［広告プロジェクト名］</a:t>
            </a:r>
            <a:br>
              <a:rPr lang="en-US" altLang="ja-JP" sz="6000" b="0" i="0" u="none"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6000" b="0" i="0" u="none" spc="-150" dirty="0">
                <a:latin typeface="メイリオ" panose="020B0604030504040204" pitchFamily="50" charset="-128"/>
                <a:ea typeface="メイリオ" panose="020B0604030504040204" pitchFamily="50" charset="-128"/>
                <a:cs typeface="Times New Roman" panose="02020603050405020304" pitchFamily="18" charset="0"/>
              </a:rPr>
              <a:t>プレゼンテーション</a:t>
            </a:r>
            <a:br>
              <a:rPr lang="en-US" altLang="ja-JP" sz="6000" b="0" i="0" u="none" spc="-15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6000" b="0" i="0" u="none" dirty="0">
                <a:latin typeface="メイリオ" panose="020B0604030504040204" pitchFamily="50" charset="-128"/>
                <a:ea typeface="メイリオ" panose="020B0604030504040204" pitchFamily="50" charset="-128"/>
                <a:cs typeface="Times New Roman" panose="02020603050405020304" pitchFamily="18" charset="0"/>
              </a:rPr>
              <a:t>資料</a:t>
            </a:r>
            <a:endParaRPr lang="ja-JP" altLang="en-US" sz="60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object 83"/>
          <p:cNvSpPr txBox="1">
            <a:spLocks noGrp="1"/>
          </p:cNvSpPr>
          <p:nvPr>
            <p:ph type="title"/>
          </p:nvPr>
        </p:nvSpPr>
        <p:spPr>
          <a:xfrm>
            <a:off x="2184846" y="861148"/>
            <a:ext cx="4772395" cy="887730"/>
          </a:xfrm>
          <a:prstGeom prst="rect">
            <a:avLst/>
          </a:prstGeom>
        </p:spPr>
        <p:txBody>
          <a:bodyPr>
            <a:normAutofit fontScale="90000"/>
          </a:bodyPr>
          <a:lstStyle/>
          <a:p>
            <a:pPr marR="3276" algn="ctr" defTabSz="589788" rtl="0">
              <a:defRPr sz="3268"/>
            </a:pPr>
            <a:r>
              <a:rPr lang="en-US" altLang="ja-JP" sz="4400" b="1" i="0" u="none" dirty="0">
                <a:latin typeface="メイリオ" panose="020B0604030504040204" pitchFamily="50" charset="-128"/>
                <a:ea typeface="メイリオ" panose="020B0604030504040204" pitchFamily="50" charset="-128"/>
                <a:cs typeface="Times New Roman" panose="02020603050405020304" pitchFamily="18" charset="0"/>
              </a:rPr>
              <a:t>ROI</a:t>
            </a:r>
            <a:r>
              <a:rPr lang="ja-JP" altLang="en-US" sz="4400" b="1" i="0" u="none" dirty="0">
                <a:latin typeface="メイリオ" panose="020B0604030504040204" pitchFamily="50" charset="-128"/>
                <a:ea typeface="メイリオ" panose="020B0604030504040204" pitchFamily="50" charset="-128"/>
                <a:cs typeface="Times New Roman" panose="02020603050405020304" pitchFamily="18" charset="0"/>
              </a:rPr>
              <a:t>予測</a:t>
            </a:r>
            <a:br>
              <a:rPr lang="ja-JP" altLang="en-US" dirty="0">
                <a:latin typeface="メイリオ" panose="020B0604030504040204" pitchFamily="50" charset="-128"/>
                <a:ea typeface="メイリオ" panose="020B0604030504040204" pitchFamily="50" charset="-128"/>
                <a:cs typeface="Times New Roman" panose="02020603050405020304" pitchFamily="18" charset="0"/>
              </a:rPr>
            </a:br>
            <a:b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収益に対するキャンペーンの貢献度を</a:t>
            </a:r>
            <a:br>
              <a:rPr lang="en-US" altLang="ja-JP" sz="1600" b="0" i="0" u="none"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図表やグラフで説明します。</a:t>
            </a:r>
            <a:br>
              <a:rPr lang="ja-JP" altLang="en-US" sz="1600" dirty="0">
                <a:latin typeface="メイリオ" panose="020B0604030504040204" pitchFamily="50" charset="-128"/>
                <a:ea typeface="メイリオ" panose="020B0604030504040204" pitchFamily="50" charset="-128"/>
                <a:cs typeface="Times New Roman" panose="02020603050405020304" pitchFamily="18" charset="0"/>
              </a:rPr>
            </a:br>
            <a:br>
              <a:rPr lang="ja-JP" altLang="en-US" sz="1600" dirty="0">
                <a:latin typeface="メイリオ" panose="020B0604030504040204" pitchFamily="50" charset="-128"/>
                <a:ea typeface="メイリオ" panose="020B0604030504040204" pitchFamily="50" charset="-128"/>
                <a:cs typeface="Times New Roman" panose="02020603050405020304" pitchFamily="18" charset="0"/>
              </a:rPr>
            </a:br>
            <a:endParaRPr lang="ja-JP" altLang="en-US" sz="16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945" name="Group"/>
          <p:cNvGrpSpPr/>
          <p:nvPr/>
        </p:nvGrpSpPr>
        <p:grpSpPr>
          <a:xfrm>
            <a:off x="1992226" y="701654"/>
            <a:ext cx="269643" cy="279780"/>
            <a:chOff x="0" y="0"/>
            <a:chExt cx="359522" cy="373038"/>
          </a:xfrm>
        </p:grpSpPr>
        <p:sp>
          <p:nvSpPr>
            <p:cNvPr id="937" name="object 84"/>
            <p:cNvSpPr/>
            <p:nvPr/>
          </p:nvSpPr>
          <p:spPr>
            <a:xfrm>
              <a:off x="296898" y="0"/>
              <a:ext cx="62625" cy="162180"/>
            </a:xfrm>
            <a:custGeom>
              <a:avLst/>
              <a:gdLst/>
              <a:ahLst/>
              <a:cxnLst>
                <a:cxn ang="0">
                  <a:pos x="wd2" y="hd2"/>
                </a:cxn>
                <a:cxn ang="5400000">
                  <a:pos x="wd2" y="hd2"/>
                </a:cxn>
                <a:cxn ang="10800000">
                  <a:pos x="wd2" y="hd2"/>
                </a:cxn>
                <a:cxn ang="16200000">
                  <a:pos x="wd2" y="hd2"/>
                </a:cxn>
              </a:cxnLst>
              <a:rect l="0" t="0" r="r" b="b"/>
              <a:pathLst>
                <a:path w="21600" h="21600" extrusionOk="0">
                  <a:moveTo>
                    <a:pt x="5870" y="0"/>
                  </a:moveTo>
                  <a:lnTo>
                    <a:pt x="4139" y="223"/>
                  </a:lnTo>
                  <a:lnTo>
                    <a:pt x="3679" y="585"/>
                  </a:lnTo>
                  <a:lnTo>
                    <a:pt x="4529" y="1565"/>
                  </a:lnTo>
                  <a:lnTo>
                    <a:pt x="3885" y="2001"/>
                  </a:lnTo>
                  <a:lnTo>
                    <a:pt x="0" y="4340"/>
                  </a:lnTo>
                  <a:lnTo>
                    <a:pt x="2181" y="6859"/>
                  </a:lnTo>
                  <a:lnTo>
                    <a:pt x="8932" y="7825"/>
                  </a:lnTo>
                  <a:lnTo>
                    <a:pt x="10123" y="8021"/>
                  </a:lnTo>
                  <a:lnTo>
                    <a:pt x="11244" y="9313"/>
                  </a:lnTo>
                  <a:lnTo>
                    <a:pt x="10600" y="9748"/>
                  </a:lnTo>
                  <a:lnTo>
                    <a:pt x="6711" y="12087"/>
                  </a:lnTo>
                  <a:lnTo>
                    <a:pt x="8892" y="14604"/>
                  </a:lnTo>
                  <a:lnTo>
                    <a:pt x="15643" y="15568"/>
                  </a:lnTo>
                  <a:lnTo>
                    <a:pt x="16834" y="15764"/>
                  </a:lnTo>
                  <a:lnTo>
                    <a:pt x="17951" y="17053"/>
                  </a:lnTo>
                  <a:lnTo>
                    <a:pt x="17307" y="17488"/>
                  </a:lnTo>
                  <a:lnTo>
                    <a:pt x="13417" y="19826"/>
                  </a:lnTo>
                  <a:lnTo>
                    <a:pt x="14797" y="21419"/>
                  </a:lnTo>
                  <a:lnTo>
                    <a:pt x="15726" y="21600"/>
                  </a:lnTo>
                  <a:lnTo>
                    <a:pt x="17456" y="21377"/>
                  </a:lnTo>
                  <a:lnTo>
                    <a:pt x="17916" y="21017"/>
                  </a:lnTo>
                  <a:lnTo>
                    <a:pt x="17066" y="20037"/>
                  </a:lnTo>
                  <a:lnTo>
                    <a:pt x="17710" y="19602"/>
                  </a:lnTo>
                  <a:lnTo>
                    <a:pt x="21600" y="17265"/>
                  </a:lnTo>
                  <a:lnTo>
                    <a:pt x="19419" y="14748"/>
                  </a:lnTo>
                  <a:lnTo>
                    <a:pt x="12668" y="13784"/>
                  </a:lnTo>
                  <a:lnTo>
                    <a:pt x="11477" y="13589"/>
                  </a:lnTo>
                  <a:lnTo>
                    <a:pt x="10360" y="12299"/>
                  </a:lnTo>
                  <a:lnTo>
                    <a:pt x="11004" y="11862"/>
                  </a:lnTo>
                  <a:lnTo>
                    <a:pt x="14893" y="9523"/>
                  </a:lnTo>
                  <a:lnTo>
                    <a:pt x="12712" y="7006"/>
                  </a:lnTo>
                  <a:lnTo>
                    <a:pt x="5962" y="6040"/>
                  </a:lnTo>
                  <a:lnTo>
                    <a:pt x="4766" y="5844"/>
                  </a:lnTo>
                  <a:lnTo>
                    <a:pt x="3644" y="4550"/>
                  </a:lnTo>
                  <a:lnTo>
                    <a:pt x="4293" y="4115"/>
                  </a:lnTo>
                  <a:lnTo>
                    <a:pt x="8178" y="1776"/>
                  </a:lnTo>
                  <a:lnTo>
                    <a:pt x="6798" y="181"/>
                  </a:lnTo>
                  <a:lnTo>
                    <a:pt x="5870"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38" name="object 85"/>
            <p:cNvSpPr/>
            <p:nvPr/>
          </p:nvSpPr>
          <p:spPr>
            <a:xfrm>
              <a:off x="89556" y="102456"/>
              <a:ext cx="117412" cy="122327"/>
            </a:xfrm>
            <a:prstGeom prst="rect">
              <a:avLst/>
            </a:prstGeom>
            <a:blipFill rotWithShape="1">
              <a:blip r:embed="rId2"/>
              <a:srcRect/>
              <a:stretch>
                <a:fillRect/>
              </a:stretch>
            </a:blip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grpSp>
          <p:nvGrpSpPr>
            <p:cNvPr id="944" name="object 86"/>
            <p:cNvGrpSpPr/>
            <p:nvPr/>
          </p:nvGrpSpPr>
          <p:grpSpPr>
            <a:xfrm>
              <a:off x="0" y="318453"/>
              <a:ext cx="158204" cy="54586"/>
              <a:chOff x="0" y="0"/>
              <a:chExt cx="158203" cy="54585"/>
            </a:xfrm>
          </p:grpSpPr>
          <p:sp>
            <p:nvSpPr>
              <p:cNvPr id="939" name="Shape"/>
              <p:cNvSpPr/>
              <p:nvPr/>
            </p:nvSpPr>
            <p:spPr>
              <a:xfrm>
                <a:off x="120180" y="29375"/>
                <a:ext cx="38024" cy="25211"/>
              </a:xfrm>
              <a:custGeom>
                <a:avLst/>
                <a:gdLst/>
                <a:ahLst/>
                <a:cxnLst>
                  <a:cxn ang="0">
                    <a:pos x="wd2" y="hd2"/>
                  </a:cxn>
                  <a:cxn ang="5400000">
                    <a:pos x="wd2" y="hd2"/>
                  </a:cxn>
                  <a:cxn ang="10800000">
                    <a:pos x="wd2" y="hd2"/>
                  </a:cxn>
                  <a:cxn ang="16200000">
                    <a:pos x="wd2" y="hd2"/>
                  </a:cxn>
                </a:cxnLst>
                <a:rect l="0" t="0" r="r" b="b"/>
                <a:pathLst>
                  <a:path w="21600" h="21600" extrusionOk="0">
                    <a:moveTo>
                      <a:pt x="11523" y="0"/>
                    </a:moveTo>
                    <a:lnTo>
                      <a:pt x="0" y="0"/>
                    </a:lnTo>
                    <a:lnTo>
                      <a:pt x="5750" y="1457"/>
                    </a:lnTo>
                    <a:lnTo>
                      <a:pt x="6854" y="4189"/>
                    </a:lnTo>
                    <a:lnTo>
                      <a:pt x="8614" y="8933"/>
                    </a:lnTo>
                    <a:lnTo>
                      <a:pt x="12704" y="19837"/>
                    </a:lnTo>
                    <a:lnTo>
                      <a:pt x="19717" y="21600"/>
                    </a:lnTo>
                    <a:lnTo>
                      <a:pt x="21110" y="20099"/>
                    </a:lnTo>
                    <a:lnTo>
                      <a:pt x="21600" y="15659"/>
                    </a:lnTo>
                    <a:lnTo>
                      <a:pt x="20597" y="13493"/>
                    </a:lnTo>
                    <a:lnTo>
                      <a:pt x="19125" y="13167"/>
                    </a:lnTo>
                    <a:lnTo>
                      <a:pt x="16290" y="12427"/>
                    </a:lnTo>
                    <a:lnTo>
                      <a:pt x="15128" y="9728"/>
                    </a:lnTo>
                    <a:lnTo>
                      <a:pt x="11523"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40" name="Shape"/>
              <p:cNvSpPr/>
              <p:nvPr/>
            </p:nvSpPr>
            <p:spPr>
              <a:xfrm>
                <a:off x="59778" y="19189"/>
                <a:ext cx="53392" cy="26430"/>
              </a:xfrm>
              <a:custGeom>
                <a:avLst/>
                <a:gdLst/>
                <a:ahLst/>
                <a:cxnLst>
                  <a:cxn ang="0">
                    <a:pos x="wd2" y="hd2"/>
                  </a:cxn>
                  <a:cxn ang="5400000">
                    <a:pos x="wd2" y="hd2"/>
                  </a:cxn>
                  <a:cxn ang="10800000">
                    <a:pos x="wd2" y="hd2"/>
                  </a:cxn>
                  <a:cxn ang="16200000">
                    <a:pos x="wd2" y="hd2"/>
                  </a:cxn>
                </a:cxnLst>
                <a:rect l="0" t="0" r="r" b="b"/>
                <a:pathLst>
                  <a:path w="21600" h="21600" extrusionOk="0">
                    <a:moveTo>
                      <a:pt x="8217" y="0"/>
                    </a:moveTo>
                    <a:lnTo>
                      <a:pt x="0" y="0"/>
                    </a:lnTo>
                    <a:lnTo>
                      <a:pt x="4080" y="1422"/>
                    </a:lnTo>
                    <a:lnTo>
                      <a:pt x="4881" y="3997"/>
                    </a:lnTo>
                    <a:lnTo>
                      <a:pt x="7462" y="13276"/>
                    </a:lnTo>
                    <a:lnTo>
                      <a:pt x="9053" y="18901"/>
                    </a:lnTo>
                    <a:lnTo>
                      <a:pt x="16960" y="21600"/>
                    </a:lnTo>
                    <a:lnTo>
                      <a:pt x="21600" y="13244"/>
                    </a:lnTo>
                    <a:lnTo>
                      <a:pt x="15661" y="13244"/>
                    </a:lnTo>
                    <a:lnTo>
                      <a:pt x="11602" y="11854"/>
                    </a:lnTo>
                    <a:lnTo>
                      <a:pt x="10780" y="9279"/>
                    </a:lnTo>
                    <a:lnTo>
                      <a:pt x="8217"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41" name="Shape"/>
              <p:cNvSpPr/>
              <p:nvPr/>
            </p:nvSpPr>
            <p:spPr>
              <a:xfrm>
                <a:off x="0" y="0"/>
                <a:ext cx="52743" cy="35434"/>
              </a:xfrm>
              <a:custGeom>
                <a:avLst/>
                <a:gdLst/>
                <a:ahLst/>
                <a:cxnLst>
                  <a:cxn ang="0">
                    <a:pos x="wd2" y="hd2"/>
                  </a:cxn>
                  <a:cxn ang="5400000">
                    <a:pos x="wd2" y="hd2"/>
                  </a:cxn>
                  <a:cxn ang="10800000">
                    <a:pos x="wd2" y="hd2"/>
                  </a:cxn>
                  <a:cxn ang="16200000">
                    <a:pos x="wd2" y="hd2"/>
                  </a:cxn>
                </a:cxnLst>
                <a:rect l="0" t="0" r="r" b="b"/>
                <a:pathLst>
                  <a:path w="21600" h="21600" extrusionOk="0">
                    <a:moveTo>
                      <a:pt x="1352" y="0"/>
                    </a:moveTo>
                    <a:lnTo>
                      <a:pt x="343" y="1068"/>
                    </a:lnTo>
                    <a:lnTo>
                      <a:pt x="0" y="4242"/>
                    </a:lnTo>
                    <a:lnTo>
                      <a:pt x="733" y="5775"/>
                    </a:lnTo>
                    <a:lnTo>
                      <a:pt x="1779" y="6008"/>
                    </a:lnTo>
                    <a:lnTo>
                      <a:pt x="3875" y="6557"/>
                    </a:lnTo>
                    <a:lnTo>
                      <a:pt x="4676" y="8477"/>
                    </a:lnTo>
                    <a:lnTo>
                      <a:pt x="8852" y="19594"/>
                    </a:lnTo>
                    <a:lnTo>
                      <a:pt x="16903" y="21600"/>
                    </a:lnTo>
                    <a:lnTo>
                      <a:pt x="21600" y="15367"/>
                    </a:lnTo>
                    <a:lnTo>
                      <a:pt x="15583" y="15367"/>
                    </a:lnTo>
                    <a:lnTo>
                      <a:pt x="11442" y="14338"/>
                    </a:lnTo>
                    <a:lnTo>
                      <a:pt x="10631" y="12394"/>
                    </a:lnTo>
                    <a:lnTo>
                      <a:pt x="8027" y="5473"/>
                    </a:lnTo>
                    <a:lnTo>
                      <a:pt x="6465" y="1285"/>
                    </a:lnTo>
                    <a:lnTo>
                      <a:pt x="1352"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42" name="Shape"/>
              <p:cNvSpPr/>
              <p:nvPr/>
            </p:nvSpPr>
            <p:spPr>
              <a:xfrm>
                <a:off x="98488" y="19164"/>
                <a:ext cx="41978" cy="16231"/>
              </a:xfrm>
              <a:custGeom>
                <a:avLst/>
                <a:gdLst/>
                <a:ahLst/>
                <a:cxnLst>
                  <a:cxn ang="0">
                    <a:pos x="wd2" y="hd2"/>
                  </a:cxn>
                  <a:cxn ang="5400000">
                    <a:pos x="wd2" y="hd2"/>
                  </a:cxn>
                  <a:cxn ang="10800000">
                    <a:pos x="wd2" y="hd2"/>
                  </a:cxn>
                  <a:cxn ang="16200000">
                    <a:pos x="wd2" y="hd2"/>
                  </a:cxn>
                </a:cxnLst>
                <a:rect l="0" t="0" r="r" b="b"/>
                <a:pathLst>
                  <a:path w="21600" h="21600" extrusionOk="0">
                    <a:moveTo>
                      <a:pt x="9508" y="0"/>
                    </a:moveTo>
                    <a:lnTo>
                      <a:pt x="1503" y="18491"/>
                    </a:lnTo>
                    <a:lnTo>
                      <a:pt x="0" y="21600"/>
                    </a:lnTo>
                    <a:lnTo>
                      <a:pt x="7554" y="21600"/>
                    </a:lnTo>
                    <a:lnTo>
                      <a:pt x="9659" y="16716"/>
                    </a:lnTo>
                    <a:lnTo>
                      <a:pt x="11162" y="13590"/>
                    </a:lnTo>
                    <a:lnTo>
                      <a:pt x="21600" y="13590"/>
                    </a:lnTo>
                    <a:lnTo>
                      <a:pt x="20748" y="9651"/>
                    </a:lnTo>
                    <a:lnTo>
                      <a:pt x="17219" y="4056"/>
                    </a:lnTo>
                    <a:lnTo>
                      <a:pt x="16011" y="2823"/>
                    </a:lnTo>
                    <a:lnTo>
                      <a:pt x="9508"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43" name="Shape"/>
              <p:cNvSpPr/>
              <p:nvPr/>
            </p:nvSpPr>
            <p:spPr>
              <a:xfrm>
                <a:off x="38049" y="8978"/>
                <a:ext cx="42041" cy="16232"/>
              </a:xfrm>
              <a:custGeom>
                <a:avLst/>
                <a:gdLst/>
                <a:ahLst/>
                <a:cxnLst>
                  <a:cxn ang="0">
                    <a:pos x="wd2" y="hd2"/>
                  </a:cxn>
                  <a:cxn ang="5400000">
                    <a:pos x="wd2" y="hd2"/>
                  </a:cxn>
                  <a:cxn ang="10800000">
                    <a:pos x="wd2" y="hd2"/>
                  </a:cxn>
                  <a:cxn ang="16200000">
                    <a:pos x="wd2" y="hd2"/>
                  </a:cxn>
                </a:cxnLst>
                <a:rect l="0" t="0" r="r" b="b"/>
                <a:pathLst>
                  <a:path w="21600" h="21600" extrusionOk="0">
                    <a:moveTo>
                      <a:pt x="9500" y="0"/>
                    </a:moveTo>
                    <a:lnTo>
                      <a:pt x="1507" y="18474"/>
                    </a:lnTo>
                    <a:lnTo>
                      <a:pt x="0" y="21600"/>
                    </a:lnTo>
                    <a:lnTo>
                      <a:pt x="7549" y="21600"/>
                    </a:lnTo>
                    <a:lnTo>
                      <a:pt x="9657" y="16732"/>
                    </a:lnTo>
                    <a:lnTo>
                      <a:pt x="11164" y="13589"/>
                    </a:lnTo>
                    <a:lnTo>
                      <a:pt x="21600" y="13589"/>
                    </a:lnTo>
                    <a:lnTo>
                      <a:pt x="19627" y="4429"/>
                    </a:lnTo>
                    <a:lnTo>
                      <a:pt x="9500"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grpSp>
      </p:grpSp>
      <p:grpSp>
        <p:nvGrpSpPr>
          <p:cNvPr id="954" name="Group"/>
          <p:cNvGrpSpPr/>
          <p:nvPr/>
        </p:nvGrpSpPr>
        <p:grpSpPr>
          <a:xfrm>
            <a:off x="6599242" y="1566089"/>
            <a:ext cx="252821" cy="290710"/>
            <a:chOff x="0" y="0"/>
            <a:chExt cx="337093" cy="387611"/>
          </a:xfrm>
        </p:grpSpPr>
        <p:sp>
          <p:nvSpPr>
            <p:cNvPr id="946" name="object 87"/>
            <p:cNvSpPr/>
            <p:nvPr/>
          </p:nvSpPr>
          <p:spPr>
            <a:xfrm>
              <a:off x="0" y="229306"/>
              <a:ext cx="72429" cy="158306"/>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47" name="object 88"/>
            <p:cNvSpPr/>
            <p:nvPr/>
          </p:nvSpPr>
          <p:spPr>
            <a:xfrm>
              <a:off x="142229" y="152227"/>
              <a:ext cx="128639" cy="110694"/>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grpSp>
          <p:nvGrpSpPr>
            <p:cNvPr id="953" name="object 89"/>
            <p:cNvGrpSpPr/>
            <p:nvPr/>
          </p:nvGrpSpPr>
          <p:grpSpPr>
            <a:xfrm>
              <a:off x="175586" y="0"/>
              <a:ext cx="161508" cy="38443"/>
              <a:chOff x="0" y="0"/>
              <a:chExt cx="161507" cy="38442"/>
            </a:xfrm>
          </p:grpSpPr>
          <p:sp>
            <p:nvSpPr>
              <p:cNvPr id="948" name="Shape"/>
              <p:cNvSpPr/>
              <p:nvPr/>
            </p:nvSpPr>
            <p:spPr>
              <a:xfrm>
                <a:off x="121756" y="17005"/>
                <a:ext cx="39752" cy="21438"/>
              </a:xfrm>
              <a:custGeom>
                <a:avLst/>
                <a:gdLst/>
                <a:ahLst/>
                <a:cxnLst>
                  <a:cxn ang="0">
                    <a:pos x="wd2" y="hd2"/>
                  </a:cxn>
                  <a:cxn ang="5400000">
                    <a:pos x="wd2" y="hd2"/>
                  </a:cxn>
                  <a:cxn ang="10800000">
                    <a:pos x="wd2" y="hd2"/>
                  </a:cxn>
                  <a:cxn ang="16200000">
                    <a:pos x="wd2" y="hd2"/>
                  </a:cxn>
                </a:cxnLst>
                <a:rect l="0" t="0" r="r" b="b"/>
                <a:pathLst>
                  <a:path w="21600" h="21600" extrusionOk="0">
                    <a:moveTo>
                      <a:pt x="11788" y="0"/>
                    </a:moveTo>
                    <a:lnTo>
                      <a:pt x="0" y="0"/>
                    </a:lnTo>
                    <a:lnTo>
                      <a:pt x="5555" y="627"/>
                    </a:lnTo>
                    <a:lnTo>
                      <a:pt x="6811" y="3608"/>
                    </a:lnTo>
                    <a:lnTo>
                      <a:pt x="13339" y="20794"/>
                    </a:lnTo>
                    <a:lnTo>
                      <a:pt x="20206" y="21600"/>
                    </a:lnTo>
                    <a:lnTo>
                      <a:pt x="21434" y="19579"/>
                    </a:lnTo>
                    <a:lnTo>
                      <a:pt x="21531" y="16930"/>
                    </a:lnTo>
                    <a:lnTo>
                      <a:pt x="21600" y="14281"/>
                    </a:lnTo>
                    <a:lnTo>
                      <a:pt x="20489" y="11952"/>
                    </a:lnTo>
                    <a:lnTo>
                      <a:pt x="19081" y="11836"/>
                    </a:lnTo>
                    <a:lnTo>
                      <a:pt x="16272" y="11466"/>
                    </a:lnTo>
                    <a:lnTo>
                      <a:pt x="15030" y="8522"/>
                    </a:lnTo>
                    <a:lnTo>
                      <a:pt x="11788"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49" name="Shape"/>
              <p:cNvSpPr/>
              <p:nvPr/>
            </p:nvSpPr>
            <p:spPr>
              <a:xfrm>
                <a:off x="60579" y="13181"/>
                <a:ext cx="53416" cy="21896"/>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lnTo>
                      <a:pt x="0" y="0"/>
                    </a:lnTo>
                    <a:lnTo>
                      <a:pt x="4109" y="639"/>
                    </a:lnTo>
                    <a:lnTo>
                      <a:pt x="5058" y="3521"/>
                    </a:lnTo>
                    <a:lnTo>
                      <a:pt x="9922" y="20360"/>
                    </a:lnTo>
                    <a:lnTo>
                      <a:pt x="17985" y="21600"/>
                    </a:lnTo>
                    <a:lnTo>
                      <a:pt x="21600" y="11902"/>
                    </a:lnTo>
                    <a:lnTo>
                      <a:pt x="16254" y="11902"/>
                    </a:lnTo>
                    <a:lnTo>
                      <a:pt x="12125" y="11251"/>
                    </a:lnTo>
                    <a:lnTo>
                      <a:pt x="11196" y="8357"/>
                    </a:lnTo>
                    <a:lnTo>
                      <a:pt x="9701" y="3245"/>
                    </a:lnTo>
                    <a:lnTo>
                      <a:pt x="8765"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50" name="Shape"/>
              <p:cNvSpPr/>
              <p:nvPr/>
            </p:nvSpPr>
            <p:spPr>
              <a:xfrm>
                <a:off x="0" y="0"/>
                <a:ext cx="52822" cy="31267"/>
              </a:xfrm>
              <a:custGeom>
                <a:avLst/>
                <a:gdLst/>
                <a:ahLst/>
                <a:cxnLst>
                  <a:cxn ang="0">
                    <a:pos x="wd2" y="hd2"/>
                  </a:cxn>
                  <a:cxn ang="5400000">
                    <a:pos x="wd2" y="hd2"/>
                  </a:cxn>
                  <a:cxn ang="10800000">
                    <a:pos x="wd2" y="hd2"/>
                  </a:cxn>
                  <a:cxn ang="16200000">
                    <a:pos x="wd2" y="hd2"/>
                  </a:cxn>
                </a:cxnLst>
                <a:rect l="0" t="0" r="r" b="b"/>
                <a:pathLst>
                  <a:path w="21600" h="21600" extrusionOk="0">
                    <a:moveTo>
                      <a:pt x="1018" y="0"/>
                    </a:moveTo>
                    <a:lnTo>
                      <a:pt x="94" y="1377"/>
                    </a:lnTo>
                    <a:lnTo>
                      <a:pt x="22" y="3176"/>
                    </a:lnTo>
                    <a:lnTo>
                      <a:pt x="0" y="5071"/>
                    </a:lnTo>
                    <a:lnTo>
                      <a:pt x="790" y="6615"/>
                    </a:lnTo>
                    <a:lnTo>
                      <a:pt x="1859" y="6694"/>
                    </a:lnTo>
                    <a:lnTo>
                      <a:pt x="3927" y="6913"/>
                    </a:lnTo>
                    <a:lnTo>
                      <a:pt x="4898" y="8940"/>
                    </a:lnTo>
                    <a:lnTo>
                      <a:pt x="8762" y="18196"/>
                    </a:lnTo>
                    <a:lnTo>
                      <a:pt x="11732" y="20582"/>
                    </a:lnTo>
                    <a:lnTo>
                      <a:pt x="12724" y="21056"/>
                    </a:lnTo>
                    <a:lnTo>
                      <a:pt x="17954" y="21600"/>
                    </a:lnTo>
                    <a:lnTo>
                      <a:pt x="21600" y="14809"/>
                    </a:lnTo>
                    <a:lnTo>
                      <a:pt x="16209" y="14809"/>
                    </a:lnTo>
                    <a:lnTo>
                      <a:pt x="12023" y="14371"/>
                    </a:lnTo>
                    <a:lnTo>
                      <a:pt x="11093" y="12326"/>
                    </a:lnTo>
                    <a:lnTo>
                      <a:pt x="8007" y="4957"/>
                    </a:lnTo>
                    <a:lnTo>
                      <a:pt x="6123" y="526"/>
                    </a:lnTo>
                    <a:lnTo>
                      <a:pt x="1018"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51" name="Shape"/>
              <p:cNvSpPr/>
              <p:nvPr/>
            </p:nvSpPr>
            <p:spPr>
              <a:xfrm>
                <a:off x="100775" y="7174"/>
                <a:ext cx="42676" cy="18073"/>
              </a:xfrm>
              <a:custGeom>
                <a:avLst/>
                <a:gdLst/>
                <a:ahLst/>
                <a:cxnLst>
                  <a:cxn ang="0">
                    <a:pos x="wd2" y="hd2"/>
                  </a:cxn>
                  <a:cxn ang="5400000">
                    <a:pos x="wd2" y="hd2"/>
                  </a:cxn>
                  <a:cxn ang="10800000">
                    <a:pos x="wd2" y="hd2"/>
                  </a:cxn>
                  <a:cxn ang="16200000">
                    <a:pos x="wd2" y="hd2"/>
                  </a:cxn>
                </a:cxnLst>
                <a:rect l="0" t="0" r="r" b="b"/>
                <a:pathLst>
                  <a:path w="21600" h="21600" extrusionOk="0">
                    <a:moveTo>
                      <a:pt x="8453" y="0"/>
                    </a:moveTo>
                    <a:lnTo>
                      <a:pt x="3516" y="12841"/>
                    </a:lnTo>
                    <a:lnTo>
                      <a:pt x="1350" y="18443"/>
                    </a:lnTo>
                    <a:lnTo>
                      <a:pt x="0" y="21600"/>
                    </a:lnTo>
                    <a:lnTo>
                      <a:pt x="6691" y="21600"/>
                    </a:lnTo>
                    <a:lnTo>
                      <a:pt x="9270" y="14906"/>
                    </a:lnTo>
                    <a:lnTo>
                      <a:pt x="10620" y="11749"/>
                    </a:lnTo>
                    <a:lnTo>
                      <a:pt x="21600" y="11749"/>
                    </a:lnTo>
                    <a:lnTo>
                      <a:pt x="18526" y="1457"/>
                    </a:lnTo>
                    <a:lnTo>
                      <a:pt x="8453"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sp>
            <p:nvSpPr>
              <p:cNvPr id="952" name="Shape"/>
              <p:cNvSpPr/>
              <p:nvPr/>
            </p:nvSpPr>
            <p:spPr>
              <a:xfrm>
                <a:off x="39637" y="3351"/>
                <a:ext cx="42620" cy="18086"/>
              </a:xfrm>
              <a:custGeom>
                <a:avLst/>
                <a:gdLst/>
                <a:ahLst/>
                <a:cxnLst>
                  <a:cxn ang="0">
                    <a:pos x="wd2" y="hd2"/>
                  </a:cxn>
                  <a:cxn ang="5400000">
                    <a:pos x="wd2" y="hd2"/>
                  </a:cxn>
                  <a:cxn ang="10800000">
                    <a:pos x="wd2" y="hd2"/>
                  </a:cxn>
                  <a:cxn ang="16200000">
                    <a:pos x="wd2" y="hd2"/>
                  </a:cxn>
                </a:cxnLst>
                <a:rect l="0" t="0" r="r" b="b"/>
                <a:pathLst>
                  <a:path w="21600" h="21600" extrusionOk="0">
                    <a:moveTo>
                      <a:pt x="8451" y="0"/>
                    </a:moveTo>
                    <a:lnTo>
                      <a:pt x="1352" y="18446"/>
                    </a:lnTo>
                    <a:lnTo>
                      <a:pt x="0" y="21600"/>
                    </a:lnTo>
                    <a:lnTo>
                      <a:pt x="6682" y="21600"/>
                    </a:lnTo>
                    <a:lnTo>
                      <a:pt x="9263" y="14896"/>
                    </a:lnTo>
                    <a:lnTo>
                      <a:pt x="10614" y="11741"/>
                    </a:lnTo>
                    <a:lnTo>
                      <a:pt x="21600" y="11741"/>
                    </a:lnTo>
                    <a:lnTo>
                      <a:pt x="18480" y="1487"/>
                    </a:lnTo>
                    <a:lnTo>
                      <a:pt x="8451"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dirty="0">
                  <a:latin typeface="メイリオ" panose="020B0604030504040204" pitchFamily="50" charset="-128"/>
                  <a:ea typeface="メイリオ" panose="020B0604030504040204" pitchFamily="50" charset="-128"/>
                </a:endParaRPr>
              </a:p>
            </p:txBody>
          </p:sp>
        </p:grpSp>
      </p:grpSp>
      <p:pic>
        <p:nvPicPr>
          <p:cNvPr id="955" name="pattern-plus.png" descr="pattern-plus.png"/>
          <p:cNvPicPr>
            <a:picLocks noChangeAspect="1"/>
          </p:cNvPicPr>
          <p:nvPr/>
        </p:nvPicPr>
        <p:blipFill>
          <a:blip r:embed="rId5"/>
          <a:stretch>
            <a:fillRect/>
          </a:stretch>
        </p:blipFill>
        <p:spPr>
          <a:xfrm>
            <a:off x="4886324" y="3285269"/>
            <a:ext cx="4257676" cy="3600451"/>
          </a:xfrm>
          <a:prstGeom prst="rect">
            <a:avLst/>
          </a:prstGeom>
          <a:ln w="12700">
            <a:miter lim="400000"/>
          </a:ln>
        </p:spPr>
      </p:pic>
      <p:sp>
        <p:nvSpPr>
          <p:cNvPr id="956" name="Rectangle"/>
          <p:cNvSpPr/>
          <p:nvPr/>
        </p:nvSpPr>
        <p:spPr>
          <a:xfrm>
            <a:off x="950351" y="2408653"/>
            <a:ext cx="7241384" cy="3836572"/>
          </a:xfrm>
          <a:prstGeom prst="rect">
            <a:avLst/>
          </a:prstGeom>
          <a:solidFill>
            <a:srgbClr val="FFFFFF"/>
          </a:solidFill>
          <a:ln w="12700">
            <a:miter lim="400000"/>
          </a:ln>
          <a:effectLst>
            <a:outerShdw blurRad="254000" dir="5400000" rotWithShape="0">
              <a:srgbClr val="000000">
                <a:alpha val="8000"/>
              </a:srgbClr>
            </a:outerShdw>
          </a:effectLst>
        </p:spPr>
        <p:txBody>
          <a:bodyPr lIns="34289" rIns="34289" anchor="ctr"/>
          <a:lstStyle/>
          <a:p>
            <a:endParaRPr lang="ja-JP" altLang="en-US" sz="1086" dirty="0">
              <a:latin typeface="メイリオ" panose="020B0604030504040204" pitchFamily="50" charset="-128"/>
              <a:ea typeface="メイリオ" panose="020B0604030504040204" pitchFamily="50" charset="-128"/>
            </a:endParaRPr>
          </a:p>
        </p:txBody>
      </p:sp>
      <p:graphicFrame>
        <p:nvGraphicFramePr>
          <p:cNvPr id="2" name="Chart 1">
            <a:extLst>
              <a:ext uri="{FF2B5EF4-FFF2-40B4-BE49-F238E27FC236}">
                <a16:creationId xmlns:a16="http://schemas.microsoft.com/office/drawing/2014/main" id="{26DA6B26-2074-6A40-A5B0-86E11B0CDB1E}"/>
              </a:ext>
            </a:extLst>
          </p:cNvPr>
          <p:cNvGraphicFramePr/>
          <p:nvPr>
            <p:extLst>
              <p:ext uri="{D42A27DB-BD31-4B8C-83A1-F6EECF244321}">
                <p14:modId xmlns:p14="http://schemas.microsoft.com/office/powerpoint/2010/main" val="4211890118"/>
              </p:ext>
            </p:extLst>
          </p:nvPr>
        </p:nvGraphicFramePr>
        <p:xfrm>
          <a:off x="1170046" y="2639897"/>
          <a:ext cx="6801994" cy="336506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998621"/>
            <a:ext cx="5391304" cy="1354306"/>
          </a:xfrm>
          <a:prstGeom prst="rect">
            <a:avLst/>
          </a:prstGeom>
        </p:spPr>
        <p:txBody>
          <a:bodyPr>
            <a:normAutofit fontScale="90000"/>
          </a:bodyPr>
          <a:lstStyle>
            <a:lvl1pPr marR="4216" indent="10540" defTabSz="758951">
              <a:tabLst>
                <a:tab pos="1549400" algn="l"/>
              </a:tabLst>
              <a:defRPr sz="4980"/>
            </a:lvl1pPr>
          </a:lstStyle>
          <a:p>
            <a:pPr algn="l" rtl="0"/>
            <a:r>
              <a:rPr lang="en-US" altLang="ja-JP" sz="4500" b="1" i="0" u="none" dirty="0">
                <a:latin typeface="メイリオ" panose="020B0604030504040204" pitchFamily="50" charset="-128"/>
                <a:ea typeface="メイリオ" panose="020B0604030504040204" pitchFamily="50" charset="-128"/>
                <a:cs typeface="Times New Roman" panose="02020603050405020304" pitchFamily="18" charset="0"/>
              </a:rPr>
              <a:t>DACI</a:t>
            </a:r>
            <a:r>
              <a:rPr lang="ja-JP" altLang="en-US" sz="4500" b="1" i="0" u="none" dirty="0">
                <a:latin typeface="メイリオ" panose="020B0604030504040204" pitchFamily="50" charset="-128"/>
                <a:ea typeface="メイリオ" panose="020B0604030504040204" pitchFamily="50" charset="-128"/>
                <a:cs typeface="Times New Roman" panose="02020603050405020304" pitchFamily="18" charset="0"/>
              </a:rPr>
              <a:t>フレームワーク</a:t>
            </a:r>
            <a:endParaRPr lang="ja-JP" altLang="en-US" sz="45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lang="ja-JP" altLang="en-US" sz="1086" dirty="0">
              <a:latin typeface="メイリオ" panose="020B0604030504040204" pitchFamily="50" charset="-128"/>
              <a:ea typeface="メイリオ" panose="020B0604030504040204" pitchFamily="50" charset="-128"/>
            </a:endParaRPr>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lang="ja-JP" altLang="en-US" sz="1086" dirty="0">
              <a:latin typeface="メイリオ" panose="020B0604030504040204" pitchFamily="50" charset="-128"/>
              <a:ea typeface="メイリオ" panose="020B0604030504040204" pitchFamily="50" charset="-128"/>
            </a:endParaRPr>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lang="ja-JP" altLang="en-US" sz="1086" dirty="0">
              <a:latin typeface="メイリオ" panose="020B0604030504040204" pitchFamily="50" charset="-128"/>
              <a:ea typeface="メイリオ" panose="020B0604030504040204" pitchFamily="50" charset="-128"/>
            </a:endParaRPr>
          </a:p>
        </p:txBody>
      </p:sp>
      <p:sp>
        <p:nvSpPr>
          <p:cNvPr id="3" name="Rectangle 1">
            <a:extLst>
              <a:ext uri="{FF2B5EF4-FFF2-40B4-BE49-F238E27FC236}">
                <a16:creationId xmlns:a16="http://schemas.microsoft.com/office/drawing/2014/main" id="{44051029-12BF-554F-845D-5D1BDA861861}"/>
              </a:ext>
            </a:extLst>
          </p:cNvPr>
          <p:cNvSpPr>
            <a:spLocks noChangeArrowheads="1"/>
          </p:cNvSpPr>
          <p:nvPr/>
        </p:nvSpPr>
        <p:spPr bwMode="auto">
          <a:xfrm>
            <a:off x="1600200" y="2614910"/>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en-US" sz="1800" b="0" i="0" u="none" strike="noStrike" cap="none" normalizeH="0" dirty="0">
                <a:ln>
                  <a:noFill/>
                </a:ln>
                <a:solidFill>
                  <a:schemeClr val="tx1"/>
                </a:solidFill>
                <a:effectLst/>
                <a:latin typeface="メイリオ" panose="020B0604030504040204" pitchFamily="50" charset="-128"/>
                <a:ea typeface="メイリオ" panose="020B0604030504040204" pitchFamily="50" charset="-128"/>
              </a:rPr>
            </a:br>
            <a:endParaRPr kumimoji="0" lang="ja-JP" altLang="en-US" sz="1800" b="0" i="0" u="none" strike="noStrike" cap="none" normalizeH="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dirty="0">
              <a:ln>
                <a:noFill/>
              </a:ln>
              <a:solidFill>
                <a:schemeClr val="tx1"/>
              </a:solidFill>
              <a:effectLst/>
              <a:latin typeface="メイリオ" panose="020B0604030504040204" pitchFamily="50" charset="-128"/>
              <a:ea typeface="メイリオ" panose="020B0604030504040204" pitchFamily="50" charset="-128"/>
            </a:endParaRPr>
          </a:p>
        </p:txBody>
      </p:sp>
      <p:graphicFrame>
        <p:nvGraphicFramePr>
          <p:cNvPr id="4" name="Table 3">
            <a:extLst>
              <a:ext uri="{FF2B5EF4-FFF2-40B4-BE49-F238E27FC236}">
                <a16:creationId xmlns:a16="http://schemas.microsoft.com/office/drawing/2014/main" id="{FCD36218-0146-A343-90D8-457DCD2444D4}"/>
              </a:ext>
            </a:extLst>
          </p:cNvPr>
          <p:cNvGraphicFramePr>
            <a:graphicFrameLocks noGrp="1"/>
          </p:cNvGraphicFramePr>
          <p:nvPr>
            <p:extLst>
              <p:ext uri="{D42A27DB-BD31-4B8C-83A1-F6EECF244321}">
                <p14:modId xmlns:p14="http://schemas.microsoft.com/office/powerpoint/2010/main" val="1037598026"/>
              </p:ext>
            </p:extLst>
          </p:nvPr>
        </p:nvGraphicFramePr>
        <p:xfrm>
          <a:off x="935773" y="2063520"/>
          <a:ext cx="6595993" cy="4325796"/>
        </p:xfrm>
        <a:graphic>
          <a:graphicData uri="http://schemas.openxmlformats.org/drawingml/2006/table">
            <a:tbl>
              <a:tblPr/>
              <a:tblGrid>
                <a:gridCol w="1566795">
                  <a:extLst>
                    <a:ext uri="{9D8B030D-6E8A-4147-A177-3AD203B41FA5}">
                      <a16:colId xmlns:a16="http://schemas.microsoft.com/office/drawing/2014/main" val="3273848317"/>
                    </a:ext>
                  </a:extLst>
                </a:gridCol>
                <a:gridCol w="1696453">
                  <a:extLst>
                    <a:ext uri="{9D8B030D-6E8A-4147-A177-3AD203B41FA5}">
                      <a16:colId xmlns:a16="http://schemas.microsoft.com/office/drawing/2014/main" val="3878859992"/>
                    </a:ext>
                  </a:extLst>
                </a:gridCol>
                <a:gridCol w="1744579">
                  <a:extLst>
                    <a:ext uri="{9D8B030D-6E8A-4147-A177-3AD203B41FA5}">
                      <a16:colId xmlns:a16="http://schemas.microsoft.com/office/drawing/2014/main" val="4205779666"/>
                    </a:ext>
                  </a:extLst>
                </a:gridCol>
                <a:gridCol w="1588166">
                  <a:extLst>
                    <a:ext uri="{9D8B030D-6E8A-4147-A177-3AD203B41FA5}">
                      <a16:colId xmlns:a16="http://schemas.microsoft.com/office/drawing/2014/main" val="3400573425"/>
                    </a:ext>
                  </a:extLst>
                </a:gridCol>
              </a:tblGrid>
              <a:tr h="451998">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推進者</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4BD"/>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承認者</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78D1"/>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貢献者</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545B"/>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報告先</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6B"/>
                    </a:solidFill>
                  </a:tcPr>
                </a:tc>
                <a:extLst>
                  <a:ext uri="{0D108BD9-81ED-4DB2-BD59-A6C34878D82A}">
                    <a16:rowId xmlns:a16="http://schemas.microsoft.com/office/drawing/2014/main" val="3809380121"/>
                  </a:ext>
                </a:extLst>
              </a:tr>
              <a:tr h="3873798">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8"/>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担当</a:t>
                      </a:r>
                    </a:p>
                    <a:p>
                      <a:pPr marL="0" marR="4216" indent="10540" algn="l" defTabSz="758951" rtl="0" fontAlgn="t" latinLnBrk="0">
                        <a:lnSpc>
                          <a:spcPct val="100000"/>
                        </a:lnSpc>
                        <a:spcBef>
                          <a:spcPts val="0"/>
                        </a:spcBef>
                        <a:spcAft>
                          <a:spcPts val="0"/>
                        </a:spcAft>
                        <a:buClrTx/>
                        <a:buSzTx/>
                        <a:buFontTx/>
                        <a:buNone/>
                        <a:tabLst>
                          <a:tab pos="1549400" algn="l"/>
                        </a:tabLst>
                      </a:pPr>
                      <a:b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b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担当</a:t>
                      </a:r>
                    </a:p>
                    <a:p>
                      <a:pPr marL="0" marR="4216" indent="10540" algn="l" defTabSz="758951" rtl="0" fontAlgn="t" latinLnBrk="0">
                        <a:lnSpc>
                          <a:spcPct val="100000"/>
                        </a:lnSpc>
                        <a:spcBef>
                          <a:spcPts val="0"/>
                        </a:spcBef>
                        <a:spcAft>
                          <a:spcPts val="0"/>
                        </a:spcAft>
                        <a:buClrTx/>
                        <a:buSzTx/>
                        <a:buFontTx/>
                        <a:buNone/>
                        <a:tabLst>
                          <a:tab pos="1549400" algn="l"/>
                        </a:tabLst>
                      </a:pPr>
                      <a:b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b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担当</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1FA"/>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担当</a:t>
                      </a:r>
                    </a:p>
                    <a:p>
                      <a:pPr marL="0" marR="4216" indent="10540" algn="l" defTabSz="758951" rtl="0" fontAlgn="t" latinLnBrk="0">
                        <a:lnSpc>
                          <a:spcPct val="100000"/>
                        </a:lnSpc>
                        <a:spcBef>
                          <a:spcPts val="0"/>
                        </a:spcBef>
                        <a:spcAft>
                          <a:spcPts val="0"/>
                        </a:spcAft>
                        <a:buClrTx/>
                        <a:buSzTx/>
                        <a:buFontTx/>
                        <a:buNone/>
                        <a:tabLst>
                          <a:tab pos="1549400" algn="l"/>
                        </a:tabLst>
                      </a:pPr>
                      <a:b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b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担当</a:t>
                      </a:r>
                    </a:p>
                    <a:p>
                      <a:pPr marL="0" marR="4216" indent="10540" algn="l" defTabSz="758951" rtl="0" fontAlgn="t" latinLnBrk="0">
                        <a:lnSpc>
                          <a:spcPct val="100000"/>
                        </a:lnSpc>
                        <a:spcBef>
                          <a:spcPts val="0"/>
                        </a:spcBef>
                        <a:spcAft>
                          <a:spcPts val="0"/>
                        </a:spcAft>
                        <a:buClrTx/>
                        <a:buSzTx/>
                        <a:buFontTx/>
                        <a:buNone/>
                        <a:tabLst>
                          <a:tab pos="1549400" algn="l"/>
                        </a:tabLst>
                      </a:pPr>
                      <a:b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b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担当</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DEE"/>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担当</a:t>
                      </a:r>
                    </a:p>
                    <a:p>
                      <a:pPr marL="0" marR="4216" indent="10540" algn="l" defTabSz="758951" rtl="0" fontAlgn="t" latinLnBrk="0">
                        <a:lnSpc>
                          <a:spcPct val="100000"/>
                        </a:lnSpc>
                        <a:spcBef>
                          <a:spcPts val="0"/>
                        </a:spcBef>
                        <a:spcAft>
                          <a:spcPts val="0"/>
                        </a:spcAft>
                        <a:buClrTx/>
                        <a:buSzTx/>
                        <a:buFontTx/>
                        <a:buNone/>
                        <a:tabLst>
                          <a:tab pos="1549400" algn="l"/>
                        </a:tabLst>
                      </a:pPr>
                      <a:b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b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担当</a:t>
                      </a:r>
                    </a:p>
                    <a:p>
                      <a:pPr marL="0" marR="4216" indent="10540" algn="l" defTabSz="758951" rtl="0" fontAlgn="t" latinLnBrk="0">
                        <a:lnSpc>
                          <a:spcPct val="100000"/>
                        </a:lnSpc>
                        <a:spcBef>
                          <a:spcPts val="0"/>
                        </a:spcBef>
                        <a:spcAft>
                          <a:spcPts val="0"/>
                        </a:spcAft>
                        <a:buClrTx/>
                        <a:buSzTx/>
                        <a:buFontTx/>
                        <a:buNone/>
                        <a:tabLst>
                          <a:tab pos="1549400" algn="l"/>
                        </a:tabLst>
                      </a:pPr>
                      <a:b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b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名前</a:t>
                      </a:r>
                    </a:p>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E</a:t>
                      </a: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メールアドレス</a:t>
                      </a:r>
                    </a:p>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4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担当</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0"/>
                    </a:solidFill>
                  </a:tcPr>
                </a:tc>
                <a:extLst>
                  <a:ext uri="{0D108BD9-81ED-4DB2-BD59-A6C34878D82A}">
                    <a16:rowId xmlns:a16="http://schemas.microsoft.com/office/drawing/2014/main" val="4026618970"/>
                  </a:ext>
                </a:extLst>
              </a:tr>
            </a:tbl>
          </a:graphicData>
        </a:graphic>
      </p:graphicFrame>
      <p:sp>
        <p:nvSpPr>
          <p:cNvPr id="5" name="Rectangle 1">
            <a:extLst>
              <a:ext uri="{FF2B5EF4-FFF2-40B4-BE49-F238E27FC236}">
                <a16:creationId xmlns:a16="http://schemas.microsoft.com/office/drawing/2014/main" id="{6572C928-CC40-8640-BF8A-1ADE2844B4D0}"/>
              </a:ext>
            </a:extLst>
          </p:cNvPr>
          <p:cNvSpPr>
            <a:spLocks noChangeArrowheads="1"/>
          </p:cNvSpPr>
          <p:nvPr/>
        </p:nvSpPr>
        <p:spPr bwMode="auto">
          <a:xfrm>
            <a:off x="-6248909" y="651922"/>
            <a:ext cx="281625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en-US" sz="1800" b="0" i="0" u="none" strike="noStrike" cap="none" normalizeH="0" dirty="0">
                <a:ln>
                  <a:noFill/>
                </a:ln>
                <a:solidFill>
                  <a:schemeClr val="tx1"/>
                </a:solidFill>
                <a:effectLst/>
                <a:latin typeface="メイリオ" panose="020B0604030504040204" pitchFamily="50" charset="-128"/>
                <a:ea typeface="メイリオ" panose="020B0604030504040204" pitchFamily="50" charset="-128"/>
              </a:rPr>
            </a:br>
            <a:endParaRPr kumimoji="0" lang="ja-JP" altLang="en-US" sz="1800" b="0" i="0" u="none" strike="noStrike" cap="none" normalizeH="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dirty="0">
              <a:ln>
                <a:noFill/>
              </a:ln>
              <a:solidFill>
                <a:schemeClr val="tx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556894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object 2"/>
          <p:cNvSpPr/>
          <p:nvPr/>
        </p:nvSpPr>
        <p:spPr>
          <a:xfrm>
            <a:off x="0" y="0"/>
            <a:ext cx="9144000" cy="6858000"/>
          </a:xfrm>
          <a:prstGeom prst="rect">
            <a:avLst/>
          </a:prstGeom>
          <a:solidFill>
            <a:srgbClr val="F36050"/>
          </a:solid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pic>
        <p:nvPicPr>
          <p:cNvPr id="116" name="pattern-section.png" descr="pattern-section.png"/>
          <p:cNvPicPr>
            <a:picLocks noChangeAspect="1"/>
          </p:cNvPicPr>
          <p:nvPr/>
        </p:nvPicPr>
        <p:blipFill rotWithShape="1">
          <a:blip r:embed="rId2"/>
          <a:srcRect t="25182" r="36989" b="16237"/>
          <a:stretch/>
        </p:blipFill>
        <p:spPr>
          <a:xfrm>
            <a:off x="2028110" y="0"/>
            <a:ext cx="7003514" cy="6858001"/>
          </a:xfrm>
          <a:prstGeom prst="rect">
            <a:avLst/>
          </a:prstGeom>
          <a:ln w="12700">
            <a:miter lim="400000"/>
          </a:ln>
        </p:spPr>
      </p:pic>
      <p:sp>
        <p:nvSpPr>
          <p:cNvPr id="117" name="Section Title"/>
          <p:cNvSpPr txBox="1">
            <a:spLocks noGrp="1"/>
          </p:cNvSpPr>
          <p:nvPr>
            <p:ph type="title"/>
          </p:nvPr>
        </p:nvSpPr>
        <p:spPr>
          <a:xfrm>
            <a:off x="1376766" y="2093446"/>
            <a:ext cx="5952108" cy="3120592"/>
          </a:xfrm>
          <a:prstGeom prst="rect">
            <a:avLst/>
          </a:prstGeom>
        </p:spPr>
        <p:txBody>
          <a:bodyPr anchor="ctr">
            <a:noAutofit/>
          </a:bodyPr>
          <a:lstStyle>
            <a:lvl1pPr marR="5080" indent="12700">
              <a:lnSpc>
                <a:spcPts val="10500"/>
              </a:lnSpc>
              <a:defRPr sz="12000" b="0">
                <a:solidFill>
                  <a:srgbClr val="F2F2F2"/>
                </a:solidFill>
                <a:latin typeface="Poppins Bold"/>
                <a:ea typeface="Poppins Bold"/>
                <a:cs typeface="Poppins Bold"/>
                <a:sym typeface="Poppins Bold"/>
              </a:defRPr>
            </a:lvl1pPr>
          </a:lstStyle>
          <a:p>
            <a:pPr algn="l" rtl="0">
              <a:lnSpc>
                <a:spcPct val="100000"/>
              </a:lnSpc>
            </a:pPr>
            <a:r>
              <a:rPr lang="ja-JP" altLang="en-US" sz="7200" b="0" i="0" u="none" dirty="0">
                <a:latin typeface="メイリオ" panose="020B0604030504040204" pitchFamily="50" charset="-128"/>
                <a:ea typeface="メイリオ" panose="020B0604030504040204" pitchFamily="50" charset="-128"/>
                <a:cs typeface="Times New Roman" panose="02020603050405020304" pitchFamily="18" charset="0"/>
              </a:rPr>
              <a:t>ありがとう</a:t>
            </a:r>
            <a:br>
              <a:rPr lang="en-US" altLang="ja-JP" sz="7200" b="0" i="0" u="none">
                <a:latin typeface="メイリオ" panose="020B0604030504040204" pitchFamily="50" charset="-128"/>
                <a:ea typeface="メイリオ" panose="020B0604030504040204" pitchFamily="50" charset="-128"/>
                <a:cs typeface="Times New Roman" panose="02020603050405020304" pitchFamily="18" charset="0"/>
              </a:rPr>
            </a:br>
            <a:r>
              <a:rPr lang="ja-JP" altLang="en-US" sz="7200" b="0" i="0" u="none">
                <a:latin typeface="メイリオ" panose="020B0604030504040204" pitchFamily="50" charset="-128"/>
                <a:ea typeface="メイリオ" panose="020B0604030504040204" pitchFamily="50" charset="-128"/>
                <a:cs typeface="Times New Roman" panose="02020603050405020304" pitchFamily="18" charset="0"/>
              </a:rPr>
              <a:t>ございました</a:t>
            </a:r>
            <a:br>
              <a:rPr lang="ja-JP" altLang="en-US" sz="6000">
                <a:latin typeface="メイリオ" panose="020B0604030504040204" pitchFamily="50" charset="-128"/>
                <a:ea typeface="メイリオ" panose="020B0604030504040204" pitchFamily="50" charset="-128"/>
                <a:cs typeface="Times New Roman" panose="02020603050405020304" pitchFamily="18" charset="0"/>
              </a:rPr>
            </a:br>
            <a:br>
              <a:rPr lang="ja-JP" altLang="en-US" sz="3200">
                <a:latin typeface="メイリオ" panose="020B0604030504040204" pitchFamily="50" charset="-128"/>
                <a:ea typeface="メイリオ" panose="020B0604030504040204" pitchFamily="50" charset="-128"/>
                <a:cs typeface="Times New Roman" panose="02020603050405020304" pitchFamily="18" charset="0"/>
              </a:rPr>
            </a:br>
            <a:r>
              <a:rPr lang="ja-JP" altLang="en-US" sz="6000" b="0" i="0" u="none">
                <a:latin typeface="メイリオ" panose="020B0604030504040204" pitchFamily="50" charset="-128"/>
                <a:ea typeface="メイリオ" panose="020B0604030504040204" pitchFamily="50" charset="-128"/>
                <a:cs typeface="Times New Roman" panose="02020603050405020304" pitchFamily="18" charset="0"/>
              </a:rPr>
              <a:t>質疑応答</a:t>
            </a:r>
            <a:endParaRPr lang="ja-JP" altLang="en-US" sz="600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18" name="pattern-thankyou2.png" descr="pattern-thankyou2.png"/>
          <p:cNvPicPr>
            <a:picLocks noChangeAspect="1"/>
          </p:cNvPicPr>
          <p:nvPr/>
        </p:nvPicPr>
        <p:blipFill>
          <a:blip r:embed="rId3"/>
          <a:stretch>
            <a:fillRect/>
          </a:stretch>
        </p:blipFill>
        <p:spPr>
          <a:xfrm rot="18900000">
            <a:off x="937159" y="1627561"/>
            <a:ext cx="925171" cy="59925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2"/>
          <p:cNvSpPr/>
          <p:nvPr/>
        </p:nvSpPr>
        <p:spPr>
          <a:xfrm>
            <a:off x="0" y="-2"/>
            <a:ext cx="7742712" cy="6858001"/>
          </a:xfrm>
          <a:prstGeom prst="rect">
            <a:avLst/>
          </a:prstGeom>
          <a:blipFill>
            <a:blip r:embed="rId2"/>
            <a:stretch>
              <a:fillRect t="-19542"/>
            </a:stretch>
          </a:blip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96" name="object 3"/>
          <p:cNvSpPr/>
          <p:nvPr/>
        </p:nvSpPr>
        <p:spPr>
          <a:xfrm>
            <a:off x="2776540" y="0"/>
            <a:ext cx="6367460" cy="6858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668" y="0"/>
                </a:lnTo>
                <a:lnTo>
                  <a:pt x="16656" y="30"/>
                </a:lnTo>
                <a:lnTo>
                  <a:pt x="16572" y="120"/>
                </a:lnTo>
                <a:lnTo>
                  <a:pt x="16488" y="210"/>
                </a:lnTo>
                <a:lnTo>
                  <a:pt x="16405" y="270"/>
                </a:lnTo>
                <a:lnTo>
                  <a:pt x="16323" y="360"/>
                </a:lnTo>
                <a:lnTo>
                  <a:pt x="16160" y="540"/>
                </a:lnTo>
                <a:lnTo>
                  <a:pt x="16080" y="630"/>
                </a:lnTo>
                <a:lnTo>
                  <a:pt x="15999" y="690"/>
                </a:lnTo>
                <a:lnTo>
                  <a:pt x="15760" y="960"/>
                </a:lnTo>
                <a:lnTo>
                  <a:pt x="15680" y="1020"/>
                </a:lnTo>
                <a:lnTo>
                  <a:pt x="15600" y="1110"/>
                </a:lnTo>
                <a:lnTo>
                  <a:pt x="15521" y="1170"/>
                </a:lnTo>
                <a:lnTo>
                  <a:pt x="15441" y="1260"/>
                </a:lnTo>
                <a:lnTo>
                  <a:pt x="15361" y="1320"/>
                </a:lnTo>
                <a:lnTo>
                  <a:pt x="15280" y="1410"/>
                </a:lnTo>
                <a:lnTo>
                  <a:pt x="15200" y="1470"/>
                </a:lnTo>
                <a:lnTo>
                  <a:pt x="15118" y="1560"/>
                </a:lnTo>
                <a:lnTo>
                  <a:pt x="14872" y="1740"/>
                </a:lnTo>
                <a:lnTo>
                  <a:pt x="14788" y="1830"/>
                </a:lnTo>
                <a:lnTo>
                  <a:pt x="14618" y="1950"/>
                </a:lnTo>
                <a:lnTo>
                  <a:pt x="14445" y="2070"/>
                </a:lnTo>
                <a:lnTo>
                  <a:pt x="14356" y="2100"/>
                </a:lnTo>
                <a:lnTo>
                  <a:pt x="14058" y="2280"/>
                </a:lnTo>
                <a:lnTo>
                  <a:pt x="13766" y="2460"/>
                </a:lnTo>
                <a:lnTo>
                  <a:pt x="13622" y="2520"/>
                </a:lnTo>
                <a:lnTo>
                  <a:pt x="13479" y="2610"/>
                </a:lnTo>
                <a:lnTo>
                  <a:pt x="13061" y="2790"/>
                </a:lnTo>
                <a:lnTo>
                  <a:pt x="12521" y="3030"/>
                </a:lnTo>
                <a:lnTo>
                  <a:pt x="12390" y="3060"/>
                </a:lnTo>
                <a:lnTo>
                  <a:pt x="12130" y="3180"/>
                </a:lnTo>
                <a:lnTo>
                  <a:pt x="11874" y="3240"/>
                </a:lnTo>
                <a:lnTo>
                  <a:pt x="11748" y="3300"/>
                </a:lnTo>
                <a:lnTo>
                  <a:pt x="11252" y="3420"/>
                </a:lnTo>
                <a:lnTo>
                  <a:pt x="11131" y="3480"/>
                </a:lnTo>
                <a:lnTo>
                  <a:pt x="10890" y="3540"/>
                </a:lnTo>
                <a:lnTo>
                  <a:pt x="10771" y="3540"/>
                </a:lnTo>
                <a:lnTo>
                  <a:pt x="10070" y="3720"/>
                </a:lnTo>
                <a:lnTo>
                  <a:pt x="9728" y="3780"/>
                </a:lnTo>
                <a:lnTo>
                  <a:pt x="9501" y="3840"/>
                </a:lnTo>
                <a:lnTo>
                  <a:pt x="9389" y="3840"/>
                </a:lnTo>
                <a:lnTo>
                  <a:pt x="8053" y="4200"/>
                </a:lnTo>
                <a:lnTo>
                  <a:pt x="7942" y="4260"/>
                </a:lnTo>
                <a:lnTo>
                  <a:pt x="7720" y="4320"/>
                </a:lnTo>
                <a:lnTo>
                  <a:pt x="7609" y="4380"/>
                </a:lnTo>
                <a:lnTo>
                  <a:pt x="7497" y="4410"/>
                </a:lnTo>
                <a:lnTo>
                  <a:pt x="7385" y="4470"/>
                </a:lnTo>
                <a:lnTo>
                  <a:pt x="7273" y="4500"/>
                </a:lnTo>
                <a:lnTo>
                  <a:pt x="7048" y="4620"/>
                </a:lnTo>
                <a:lnTo>
                  <a:pt x="6964" y="4680"/>
                </a:lnTo>
                <a:lnTo>
                  <a:pt x="6883" y="4710"/>
                </a:lnTo>
                <a:lnTo>
                  <a:pt x="6805" y="4770"/>
                </a:lnTo>
                <a:lnTo>
                  <a:pt x="6729" y="4800"/>
                </a:lnTo>
                <a:lnTo>
                  <a:pt x="6655" y="4860"/>
                </a:lnTo>
                <a:lnTo>
                  <a:pt x="6514" y="4980"/>
                </a:lnTo>
                <a:lnTo>
                  <a:pt x="6383" y="5100"/>
                </a:lnTo>
                <a:lnTo>
                  <a:pt x="6259" y="5220"/>
                </a:lnTo>
                <a:lnTo>
                  <a:pt x="6144" y="5340"/>
                </a:lnTo>
                <a:lnTo>
                  <a:pt x="6089" y="5430"/>
                </a:lnTo>
                <a:lnTo>
                  <a:pt x="6036" y="5490"/>
                </a:lnTo>
                <a:lnTo>
                  <a:pt x="5985" y="5550"/>
                </a:lnTo>
                <a:lnTo>
                  <a:pt x="5935" y="5640"/>
                </a:lnTo>
                <a:lnTo>
                  <a:pt x="5888" y="5730"/>
                </a:lnTo>
                <a:lnTo>
                  <a:pt x="5842" y="5790"/>
                </a:lnTo>
                <a:lnTo>
                  <a:pt x="5797" y="5880"/>
                </a:lnTo>
                <a:lnTo>
                  <a:pt x="5754" y="5970"/>
                </a:lnTo>
                <a:lnTo>
                  <a:pt x="5713" y="6030"/>
                </a:lnTo>
                <a:lnTo>
                  <a:pt x="5673" y="6120"/>
                </a:lnTo>
                <a:lnTo>
                  <a:pt x="5634" y="6210"/>
                </a:lnTo>
                <a:lnTo>
                  <a:pt x="5597" y="6300"/>
                </a:lnTo>
                <a:lnTo>
                  <a:pt x="5561" y="6390"/>
                </a:lnTo>
                <a:lnTo>
                  <a:pt x="5526" y="6480"/>
                </a:lnTo>
                <a:lnTo>
                  <a:pt x="5493" y="6570"/>
                </a:lnTo>
                <a:lnTo>
                  <a:pt x="5460" y="6660"/>
                </a:lnTo>
                <a:lnTo>
                  <a:pt x="5429" y="6750"/>
                </a:lnTo>
                <a:lnTo>
                  <a:pt x="5399" y="6840"/>
                </a:lnTo>
                <a:lnTo>
                  <a:pt x="5369" y="6930"/>
                </a:lnTo>
                <a:lnTo>
                  <a:pt x="5341" y="7050"/>
                </a:lnTo>
                <a:lnTo>
                  <a:pt x="5314" y="7140"/>
                </a:lnTo>
                <a:lnTo>
                  <a:pt x="5287" y="7230"/>
                </a:lnTo>
                <a:lnTo>
                  <a:pt x="5261" y="7350"/>
                </a:lnTo>
                <a:lnTo>
                  <a:pt x="5236" y="7440"/>
                </a:lnTo>
                <a:lnTo>
                  <a:pt x="5212" y="7530"/>
                </a:lnTo>
                <a:lnTo>
                  <a:pt x="5188" y="7650"/>
                </a:lnTo>
                <a:lnTo>
                  <a:pt x="5165" y="7740"/>
                </a:lnTo>
                <a:lnTo>
                  <a:pt x="5142" y="7860"/>
                </a:lnTo>
                <a:lnTo>
                  <a:pt x="5120" y="7950"/>
                </a:lnTo>
                <a:lnTo>
                  <a:pt x="5098" y="8070"/>
                </a:lnTo>
                <a:lnTo>
                  <a:pt x="5077" y="8190"/>
                </a:lnTo>
                <a:lnTo>
                  <a:pt x="5056" y="8280"/>
                </a:lnTo>
                <a:lnTo>
                  <a:pt x="5035" y="8400"/>
                </a:lnTo>
                <a:lnTo>
                  <a:pt x="5014" y="8490"/>
                </a:lnTo>
                <a:lnTo>
                  <a:pt x="4994" y="8610"/>
                </a:lnTo>
                <a:lnTo>
                  <a:pt x="4974" y="8730"/>
                </a:lnTo>
                <a:lnTo>
                  <a:pt x="4954" y="8820"/>
                </a:lnTo>
                <a:lnTo>
                  <a:pt x="4873" y="9270"/>
                </a:lnTo>
                <a:lnTo>
                  <a:pt x="4852" y="9390"/>
                </a:lnTo>
                <a:lnTo>
                  <a:pt x="4832" y="9510"/>
                </a:lnTo>
                <a:lnTo>
                  <a:pt x="4810" y="9630"/>
                </a:lnTo>
                <a:lnTo>
                  <a:pt x="4789" y="9750"/>
                </a:lnTo>
                <a:lnTo>
                  <a:pt x="4767" y="9840"/>
                </a:lnTo>
                <a:lnTo>
                  <a:pt x="4745" y="9960"/>
                </a:lnTo>
                <a:lnTo>
                  <a:pt x="4723" y="10080"/>
                </a:lnTo>
                <a:lnTo>
                  <a:pt x="4699" y="10200"/>
                </a:lnTo>
                <a:lnTo>
                  <a:pt x="4676" y="10320"/>
                </a:lnTo>
                <a:lnTo>
                  <a:pt x="4651" y="10440"/>
                </a:lnTo>
                <a:lnTo>
                  <a:pt x="4626" y="10530"/>
                </a:lnTo>
                <a:lnTo>
                  <a:pt x="4601" y="10650"/>
                </a:lnTo>
                <a:lnTo>
                  <a:pt x="4574" y="10770"/>
                </a:lnTo>
                <a:lnTo>
                  <a:pt x="4547" y="10890"/>
                </a:lnTo>
                <a:lnTo>
                  <a:pt x="4518" y="11010"/>
                </a:lnTo>
                <a:lnTo>
                  <a:pt x="4489" y="11130"/>
                </a:lnTo>
                <a:lnTo>
                  <a:pt x="4459" y="11220"/>
                </a:lnTo>
                <a:lnTo>
                  <a:pt x="4428" y="11340"/>
                </a:lnTo>
                <a:lnTo>
                  <a:pt x="4395" y="11460"/>
                </a:lnTo>
                <a:lnTo>
                  <a:pt x="4362" y="11580"/>
                </a:lnTo>
                <a:lnTo>
                  <a:pt x="4327" y="11700"/>
                </a:lnTo>
                <a:lnTo>
                  <a:pt x="4291" y="11790"/>
                </a:lnTo>
                <a:lnTo>
                  <a:pt x="4254" y="11910"/>
                </a:lnTo>
                <a:lnTo>
                  <a:pt x="4216" y="12030"/>
                </a:lnTo>
                <a:lnTo>
                  <a:pt x="4176" y="12150"/>
                </a:lnTo>
                <a:lnTo>
                  <a:pt x="4135" y="12240"/>
                </a:lnTo>
                <a:lnTo>
                  <a:pt x="4092" y="12360"/>
                </a:lnTo>
                <a:lnTo>
                  <a:pt x="4047" y="12480"/>
                </a:lnTo>
                <a:lnTo>
                  <a:pt x="4001" y="12570"/>
                </a:lnTo>
                <a:lnTo>
                  <a:pt x="3954" y="12690"/>
                </a:lnTo>
                <a:lnTo>
                  <a:pt x="3905" y="12810"/>
                </a:lnTo>
                <a:lnTo>
                  <a:pt x="3854" y="12900"/>
                </a:lnTo>
                <a:lnTo>
                  <a:pt x="3801" y="13020"/>
                </a:lnTo>
                <a:lnTo>
                  <a:pt x="3746" y="13110"/>
                </a:lnTo>
                <a:lnTo>
                  <a:pt x="3690" y="13230"/>
                </a:lnTo>
                <a:lnTo>
                  <a:pt x="3631" y="13320"/>
                </a:lnTo>
                <a:lnTo>
                  <a:pt x="3571" y="13440"/>
                </a:lnTo>
                <a:lnTo>
                  <a:pt x="3508" y="13530"/>
                </a:lnTo>
                <a:lnTo>
                  <a:pt x="3443" y="13620"/>
                </a:lnTo>
                <a:lnTo>
                  <a:pt x="3377" y="13740"/>
                </a:lnTo>
                <a:lnTo>
                  <a:pt x="3308" y="13830"/>
                </a:lnTo>
                <a:lnTo>
                  <a:pt x="3236" y="13920"/>
                </a:lnTo>
                <a:lnTo>
                  <a:pt x="3163" y="14010"/>
                </a:lnTo>
                <a:lnTo>
                  <a:pt x="3087" y="14130"/>
                </a:lnTo>
                <a:lnTo>
                  <a:pt x="3009" y="14220"/>
                </a:lnTo>
                <a:lnTo>
                  <a:pt x="2928" y="14310"/>
                </a:lnTo>
                <a:lnTo>
                  <a:pt x="2845" y="14400"/>
                </a:lnTo>
                <a:lnTo>
                  <a:pt x="2775" y="14490"/>
                </a:lnTo>
                <a:lnTo>
                  <a:pt x="2706" y="14550"/>
                </a:lnTo>
                <a:lnTo>
                  <a:pt x="2568" y="14730"/>
                </a:lnTo>
                <a:lnTo>
                  <a:pt x="2500" y="14790"/>
                </a:lnTo>
                <a:lnTo>
                  <a:pt x="2432" y="14880"/>
                </a:lnTo>
                <a:lnTo>
                  <a:pt x="2297" y="15060"/>
                </a:lnTo>
                <a:lnTo>
                  <a:pt x="2230" y="15150"/>
                </a:lnTo>
                <a:lnTo>
                  <a:pt x="2164" y="15270"/>
                </a:lnTo>
                <a:lnTo>
                  <a:pt x="2098" y="15360"/>
                </a:lnTo>
                <a:lnTo>
                  <a:pt x="2033" y="15450"/>
                </a:lnTo>
                <a:lnTo>
                  <a:pt x="1968" y="15540"/>
                </a:lnTo>
                <a:lnTo>
                  <a:pt x="1904" y="15660"/>
                </a:lnTo>
                <a:lnTo>
                  <a:pt x="1840" y="15750"/>
                </a:lnTo>
                <a:lnTo>
                  <a:pt x="1777" y="15870"/>
                </a:lnTo>
                <a:lnTo>
                  <a:pt x="1715" y="15960"/>
                </a:lnTo>
                <a:lnTo>
                  <a:pt x="1653" y="16080"/>
                </a:lnTo>
                <a:lnTo>
                  <a:pt x="1592" y="16170"/>
                </a:lnTo>
                <a:lnTo>
                  <a:pt x="1532" y="16290"/>
                </a:lnTo>
                <a:lnTo>
                  <a:pt x="1472" y="16410"/>
                </a:lnTo>
                <a:lnTo>
                  <a:pt x="1414" y="16500"/>
                </a:lnTo>
                <a:lnTo>
                  <a:pt x="1356" y="16620"/>
                </a:lnTo>
                <a:lnTo>
                  <a:pt x="1299" y="16740"/>
                </a:lnTo>
                <a:lnTo>
                  <a:pt x="1242" y="16860"/>
                </a:lnTo>
                <a:lnTo>
                  <a:pt x="1187" y="16950"/>
                </a:lnTo>
                <a:lnTo>
                  <a:pt x="1133" y="17070"/>
                </a:lnTo>
                <a:lnTo>
                  <a:pt x="1079" y="17190"/>
                </a:lnTo>
                <a:lnTo>
                  <a:pt x="1027" y="17310"/>
                </a:lnTo>
                <a:lnTo>
                  <a:pt x="975" y="17430"/>
                </a:lnTo>
                <a:lnTo>
                  <a:pt x="925" y="17550"/>
                </a:lnTo>
                <a:lnTo>
                  <a:pt x="875" y="17670"/>
                </a:lnTo>
                <a:lnTo>
                  <a:pt x="827" y="17790"/>
                </a:lnTo>
                <a:lnTo>
                  <a:pt x="779" y="17910"/>
                </a:lnTo>
                <a:lnTo>
                  <a:pt x="733" y="18030"/>
                </a:lnTo>
                <a:lnTo>
                  <a:pt x="688" y="18150"/>
                </a:lnTo>
                <a:lnTo>
                  <a:pt x="644" y="18270"/>
                </a:lnTo>
                <a:lnTo>
                  <a:pt x="601" y="18390"/>
                </a:lnTo>
                <a:lnTo>
                  <a:pt x="560" y="18510"/>
                </a:lnTo>
                <a:lnTo>
                  <a:pt x="520" y="18630"/>
                </a:lnTo>
                <a:lnTo>
                  <a:pt x="481" y="18750"/>
                </a:lnTo>
                <a:lnTo>
                  <a:pt x="443" y="18900"/>
                </a:lnTo>
                <a:lnTo>
                  <a:pt x="407" y="19020"/>
                </a:lnTo>
                <a:lnTo>
                  <a:pt x="372" y="19140"/>
                </a:lnTo>
                <a:lnTo>
                  <a:pt x="339" y="19260"/>
                </a:lnTo>
                <a:lnTo>
                  <a:pt x="306" y="19380"/>
                </a:lnTo>
                <a:lnTo>
                  <a:pt x="276" y="19500"/>
                </a:lnTo>
                <a:lnTo>
                  <a:pt x="247" y="19620"/>
                </a:lnTo>
                <a:lnTo>
                  <a:pt x="219" y="19740"/>
                </a:lnTo>
                <a:lnTo>
                  <a:pt x="193" y="19860"/>
                </a:lnTo>
                <a:lnTo>
                  <a:pt x="168" y="19980"/>
                </a:lnTo>
                <a:lnTo>
                  <a:pt x="145" y="20100"/>
                </a:lnTo>
                <a:lnTo>
                  <a:pt x="123" y="20220"/>
                </a:lnTo>
                <a:lnTo>
                  <a:pt x="104" y="20340"/>
                </a:lnTo>
                <a:lnTo>
                  <a:pt x="85" y="20460"/>
                </a:lnTo>
                <a:lnTo>
                  <a:pt x="69" y="20580"/>
                </a:lnTo>
                <a:lnTo>
                  <a:pt x="54" y="20700"/>
                </a:lnTo>
                <a:lnTo>
                  <a:pt x="41" y="20820"/>
                </a:lnTo>
                <a:lnTo>
                  <a:pt x="30" y="20910"/>
                </a:lnTo>
                <a:lnTo>
                  <a:pt x="20" y="21030"/>
                </a:lnTo>
                <a:lnTo>
                  <a:pt x="12" y="21150"/>
                </a:lnTo>
                <a:lnTo>
                  <a:pt x="6" y="21270"/>
                </a:lnTo>
                <a:lnTo>
                  <a:pt x="2" y="21360"/>
                </a:lnTo>
                <a:lnTo>
                  <a:pt x="0" y="21480"/>
                </a:lnTo>
                <a:lnTo>
                  <a:pt x="0" y="21600"/>
                </a:lnTo>
                <a:lnTo>
                  <a:pt x="21600" y="21600"/>
                </a:lnTo>
                <a:lnTo>
                  <a:pt x="21600" y="0"/>
                </a:lnTo>
                <a:close/>
              </a:path>
            </a:pathLst>
          </a:custGeom>
          <a:solidFill>
            <a:srgbClr val="5C2CCE"/>
          </a:solid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97" name="object 4"/>
          <p:cNvSpPr txBox="1"/>
          <p:nvPr/>
        </p:nvSpPr>
        <p:spPr>
          <a:xfrm>
            <a:off x="3175686" y="3735159"/>
            <a:ext cx="4981364" cy="28573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810" indent="2060258" algn="r" rtl="0">
              <a:lnSpc>
                <a:spcPct val="162900"/>
              </a:lnSpc>
              <a:defRPr sz="2200">
                <a:solidFill>
                  <a:srgbClr val="FFFFFF"/>
                </a:solidFill>
                <a:latin typeface="Poppins Regular"/>
                <a:ea typeface="Poppins Regular"/>
                <a:cs typeface="Poppins Regular"/>
                <a:sym typeface="Poppins Regular"/>
              </a:defRPr>
            </a:pPr>
            <a:r>
              <a:rPr lang="ja-JP" altLang="en-US" sz="1650" b="0" i="0" u="none" dirty="0">
                <a:latin typeface="メイリオ" panose="020B0604030504040204" pitchFamily="50" charset="-128"/>
                <a:ea typeface="メイリオ" panose="020B0604030504040204" pitchFamily="50" charset="-128"/>
                <a:cs typeface="Times New Roman" panose="02020603050405020304" pitchFamily="18" charset="0"/>
              </a:rPr>
              <a:t>プロジェクトの概要</a:t>
            </a:r>
          </a:p>
          <a:p>
            <a:pPr marR="3810" indent="2060258" algn="r" rtl="0">
              <a:lnSpc>
                <a:spcPct val="162900"/>
              </a:lnSpc>
              <a:defRPr sz="2200">
                <a:solidFill>
                  <a:srgbClr val="FFFFFF"/>
                </a:solidFill>
                <a:latin typeface="Poppins Regular"/>
                <a:ea typeface="Poppins Regular"/>
                <a:cs typeface="Poppins Regular"/>
                <a:sym typeface="Poppins Regular"/>
              </a:defRPr>
            </a:pPr>
            <a:r>
              <a:rPr lang="ja-JP" altLang="en-US" sz="1650" b="0" i="0" u="none" dirty="0">
                <a:latin typeface="メイリオ" panose="020B0604030504040204" pitchFamily="50" charset="-128"/>
                <a:ea typeface="メイリオ" panose="020B0604030504040204" pitchFamily="50" charset="-128"/>
                <a:cs typeface="Times New Roman" panose="02020603050405020304" pitchFamily="18" charset="0"/>
              </a:rPr>
              <a:t>プロジェクトの目的</a:t>
            </a:r>
          </a:p>
          <a:p>
            <a:pPr marR="3810" indent="2060258" algn="r" rtl="0">
              <a:lnSpc>
                <a:spcPct val="162900"/>
              </a:lnSpc>
              <a:defRPr sz="2200">
                <a:solidFill>
                  <a:srgbClr val="FFFFFF"/>
                </a:solidFill>
                <a:latin typeface="Poppins Regular"/>
                <a:ea typeface="Poppins Regular"/>
                <a:cs typeface="Poppins Regular"/>
                <a:sym typeface="Poppins Regular"/>
              </a:defRPr>
            </a:pPr>
            <a:r>
              <a:rPr lang="ja-JP" altLang="en-US" sz="1650" b="0" i="0" u="none" dirty="0">
                <a:latin typeface="メイリオ" panose="020B0604030504040204" pitchFamily="50" charset="-128"/>
                <a:ea typeface="メイリオ" panose="020B0604030504040204" pitchFamily="50" charset="-128"/>
                <a:cs typeface="Times New Roman" panose="02020603050405020304" pitchFamily="18" charset="0"/>
              </a:rPr>
              <a:t>広告プラットフォーム  </a:t>
            </a:r>
          </a:p>
          <a:p>
            <a:pPr marR="3810" indent="2060258" algn="r" rtl="0">
              <a:lnSpc>
                <a:spcPct val="162900"/>
              </a:lnSpc>
              <a:defRPr sz="2200">
                <a:solidFill>
                  <a:srgbClr val="FFFFFF"/>
                </a:solidFill>
                <a:latin typeface="Poppins Regular"/>
                <a:ea typeface="Poppins Regular"/>
                <a:cs typeface="Poppins Regular"/>
                <a:sym typeface="Poppins Regular"/>
              </a:defRPr>
            </a:pPr>
            <a:r>
              <a:rPr lang="ja-JP" altLang="en-US" sz="1650" b="0" i="0" u="none" dirty="0">
                <a:latin typeface="メイリオ" panose="020B0604030504040204" pitchFamily="50" charset="-128"/>
                <a:ea typeface="メイリオ" panose="020B0604030504040204" pitchFamily="50" charset="-128"/>
                <a:cs typeface="Times New Roman" panose="02020603050405020304" pitchFamily="18" charset="0"/>
              </a:rPr>
              <a:t>プロジェクトのスケジュール</a:t>
            </a:r>
          </a:p>
          <a:p>
            <a:pPr marR="3810" indent="2060258" algn="r" rtl="0">
              <a:lnSpc>
                <a:spcPct val="162900"/>
              </a:lnSpc>
              <a:defRPr sz="2200">
                <a:solidFill>
                  <a:srgbClr val="FFFFFF"/>
                </a:solidFill>
                <a:latin typeface="Poppins Regular"/>
                <a:ea typeface="Poppins Regular"/>
                <a:cs typeface="Poppins Regular"/>
                <a:sym typeface="Poppins Regular"/>
              </a:defRPr>
            </a:pPr>
            <a:r>
              <a:rPr lang="ja-JP" altLang="en-US" sz="1650" b="0" i="0" u="none" dirty="0">
                <a:latin typeface="メイリオ" panose="020B0604030504040204" pitchFamily="50" charset="-128"/>
                <a:ea typeface="メイリオ" panose="020B0604030504040204" pitchFamily="50" charset="-128"/>
                <a:cs typeface="Times New Roman" panose="02020603050405020304" pitchFamily="18" charset="0"/>
              </a:rPr>
              <a:t>予算</a:t>
            </a:r>
          </a:p>
          <a:p>
            <a:pPr marR="3810" indent="2060258" algn="r" rtl="0">
              <a:lnSpc>
                <a:spcPct val="162900"/>
              </a:lnSpc>
              <a:defRPr sz="2200">
                <a:solidFill>
                  <a:srgbClr val="FFFFFF"/>
                </a:solidFill>
                <a:latin typeface="Poppins Regular"/>
                <a:ea typeface="Poppins Regular"/>
                <a:cs typeface="Poppins Regular"/>
                <a:sym typeface="Poppins Regular"/>
              </a:defRPr>
            </a:pPr>
            <a:r>
              <a:rPr lang="en-US" altLang="ja-JP" sz="1650" b="0" i="0" u="none" dirty="0">
                <a:latin typeface="メイリオ" panose="020B0604030504040204" pitchFamily="50" charset="-128"/>
                <a:ea typeface="メイリオ" panose="020B0604030504040204" pitchFamily="50" charset="-128"/>
                <a:cs typeface="Times New Roman" panose="02020603050405020304" pitchFamily="18" charset="0"/>
              </a:rPr>
              <a:t>ROI</a:t>
            </a:r>
            <a:r>
              <a:rPr lang="ja-JP" altLang="en-US" sz="1650" b="0" i="0" u="none" dirty="0">
                <a:latin typeface="メイリオ" panose="020B0604030504040204" pitchFamily="50" charset="-128"/>
                <a:ea typeface="メイリオ" panose="020B0604030504040204" pitchFamily="50" charset="-128"/>
                <a:cs typeface="Times New Roman" panose="02020603050405020304" pitchFamily="18" charset="0"/>
              </a:rPr>
              <a:t>の予測</a:t>
            </a:r>
          </a:p>
          <a:p>
            <a:pPr marR="3810" indent="2060258" algn="r" rtl="0">
              <a:lnSpc>
                <a:spcPct val="162900"/>
              </a:lnSpc>
              <a:defRPr sz="2200">
                <a:solidFill>
                  <a:srgbClr val="FFFFFF"/>
                </a:solidFill>
                <a:latin typeface="Poppins Regular"/>
                <a:ea typeface="Poppins Regular"/>
                <a:cs typeface="Poppins Regular"/>
                <a:sym typeface="Poppins Regular"/>
              </a:defRPr>
            </a:pPr>
            <a:r>
              <a:rPr lang="en-US" altLang="ja-JP" sz="1650" b="0" i="0" u="none" dirty="0">
                <a:latin typeface="メイリオ" panose="020B0604030504040204" pitchFamily="50" charset="-128"/>
                <a:ea typeface="メイリオ" panose="020B0604030504040204" pitchFamily="50" charset="-128"/>
                <a:cs typeface="Times New Roman" panose="02020603050405020304" pitchFamily="18" charset="0"/>
              </a:rPr>
              <a:t>DACI</a:t>
            </a:r>
            <a:r>
              <a:rPr lang="ja-JP" altLang="en-US" sz="1650" b="0" i="0" u="none" dirty="0">
                <a:latin typeface="メイリオ" panose="020B0604030504040204" pitchFamily="50" charset="-128"/>
                <a:ea typeface="メイリオ" panose="020B0604030504040204" pitchFamily="50" charset="-128"/>
                <a:cs typeface="Times New Roman" panose="02020603050405020304" pitchFamily="18" charset="0"/>
              </a:rPr>
              <a:t>フレームワーク</a:t>
            </a:r>
          </a:p>
        </p:txBody>
      </p:sp>
      <p:sp>
        <p:nvSpPr>
          <p:cNvPr id="98" name="object 5"/>
          <p:cNvSpPr txBox="1">
            <a:spLocks noGrp="1"/>
          </p:cNvSpPr>
          <p:nvPr>
            <p:ph type="title"/>
          </p:nvPr>
        </p:nvSpPr>
        <p:spPr>
          <a:xfrm>
            <a:off x="5008292" y="2738428"/>
            <a:ext cx="3148757" cy="819151"/>
          </a:xfrm>
          <a:prstGeom prst="rect">
            <a:avLst/>
          </a:prstGeom>
        </p:spPr>
        <p:txBody>
          <a:bodyPr>
            <a:normAutofit fontScale="90000"/>
          </a:bodyPr>
          <a:lstStyle>
            <a:lvl1pPr indent="11049" defTabSz="795527">
              <a:defRPr sz="6090">
                <a:solidFill>
                  <a:srgbClr val="FFFFFF"/>
                </a:solidFill>
                <a:latin typeface="Poppins-Black"/>
                <a:ea typeface="Poppins-Black"/>
                <a:cs typeface="Poppins-Black"/>
                <a:sym typeface="Poppins-Black"/>
              </a:defRPr>
            </a:lvl1pPr>
          </a:lstStyle>
          <a:p>
            <a:pPr algn="r" rtl="0"/>
            <a:r>
              <a:rPr lang="ja-JP" altLang="en-US" b="1" i="0" u="none">
                <a:latin typeface="メイリオ" panose="020B0604030504040204" pitchFamily="50" charset="-128"/>
                <a:ea typeface="メイリオ" panose="020B0604030504040204" pitchFamily="50" charset="-128"/>
                <a:cs typeface="Times New Roman" panose="02020603050405020304" pitchFamily="18" charset="0"/>
              </a:rPr>
              <a:t>目次</a:t>
            </a:r>
            <a:endParaRPr lang="ja-JP" altLang="en-US">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Picture 2">
            <a:extLst>
              <a:ext uri="{FF2B5EF4-FFF2-40B4-BE49-F238E27FC236}">
                <a16:creationId xmlns:a16="http://schemas.microsoft.com/office/drawing/2014/main" id="{23A14DEE-17B2-3442-AD8F-9FFFFAFE2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374" y="1645988"/>
            <a:ext cx="828675" cy="771525"/>
          </a:xfrm>
          <a:prstGeom prst="rect">
            <a:avLst/>
          </a:prstGeom>
        </p:spPr>
      </p:pic>
    </p:spTree>
    <p:extLst>
      <p:ext uri="{BB962C8B-B14F-4D97-AF65-F5344CB8AC3E}">
        <p14:creationId xmlns:p14="http://schemas.microsoft.com/office/powerpoint/2010/main" val="15464108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3" y="962275"/>
            <a:ext cx="5391305" cy="1390651"/>
          </a:xfrm>
          <a:prstGeom prst="rect">
            <a:avLst/>
          </a:prstGeom>
        </p:spPr>
        <p:txBody>
          <a:bodyPr>
            <a:normAutofit fontScale="90000"/>
          </a:bodyPr>
          <a:lstStyle>
            <a:lvl1pPr marR="4216" indent="10540" defTabSz="758951">
              <a:tabLst>
                <a:tab pos="1549400" algn="l"/>
              </a:tabLst>
              <a:defRPr sz="4980"/>
            </a:lvl1pPr>
          </a:lstStyle>
          <a:p>
            <a:pPr algn="l" rtl="0"/>
            <a:r>
              <a:rPr lang="ja-JP" altLang="en-US" b="1" i="0" u="none" dirty="0">
                <a:latin typeface="メイリオ" panose="020B0604030504040204" pitchFamily="50" charset="-128"/>
                <a:ea typeface="メイリオ" panose="020B0604030504040204" pitchFamily="50" charset="-128"/>
                <a:cs typeface="Times New Roman" panose="02020603050405020304" pitchFamily="18" charset="0"/>
              </a:rPr>
              <a:t>プロジェクトの概要</a:t>
            </a:r>
            <a:endParaRPr lang="ja-JP" altLang="en-US"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3" name="object 4"/>
          <p:cNvSpPr txBox="1"/>
          <p:nvPr/>
        </p:nvSpPr>
        <p:spPr>
          <a:xfrm>
            <a:off x="935774" y="2506080"/>
            <a:ext cx="6342356" cy="24309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180975" marR="200501" indent="-171450" algn="just" rtl="0">
              <a:lnSpc>
                <a:spcPct val="151000"/>
              </a:lnSpc>
              <a:spcBef>
                <a:spcPts val="75"/>
              </a:spcBef>
              <a:buSzPct val="100000"/>
              <a:buChar char="•"/>
              <a:tabLst>
                <a:tab pos="180975" algn="l"/>
              </a:tabLst>
              <a:defRPr sz="1600">
                <a:solidFill>
                  <a:srgbClr val="001B2F"/>
                </a:solidFill>
                <a:latin typeface="Poppins Light"/>
                <a:ea typeface="Poppins Light"/>
                <a:cs typeface="Poppins Light"/>
                <a:sym typeface="Poppins Light"/>
              </a:defRPr>
            </a:pPr>
            <a:r>
              <a:rPr lang="ja-JP" altLang="en-US" sz="1600" b="1" i="0" u="none" dirty="0">
                <a:latin typeface="メイリオ" panose="020B0604030504040204" pitchFamily="50" charset="-128"/>
                <a:ea typeface="メイリオ" panose="020B0604030504040204" pitchFamily="50" charset="-128"/>
                <a:cs typeface="Times New Roman" panose="02020603050405020304" pitchFamily="18" charset="0"/>
              </a:rPr>
              <a:t>キャンペーン名：</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［キャンペーンの名前を記載］</a:t>
            </a:r>
          </a:p>
          <a:p>
            <a:pPr marL="180975" marR="200501" indent="-171450" algn="just" rtl="0">
              <a:lnSpc>
                <a:spcPct val="151000"/>
              </a:lnSpc>
              <a:spcBef>
                <a:spcPts val="75"/>
              </a:spcBef>
              <a:buSzPct val="100000"/>
              <a:buChar char="•"/>
              <a:tabLst>
                <a:tab pos="180975" algn="l"/>
              </a:tabLst>
              <a:defRPr sz="1600">
                <a:solidFill>
                  <a:srgbClr val="001B2F"/>
                </a:solidFill>
                <a:latin typeface="Poppins Light"/>
                <a:ea typeface="Poppins Light"/>
                <a:cs typeface="Poppins Light"/>
                <a:sym typeface="Poppins Light"/>
              </a:defRPr>
            </a:pPr>
            <a:r>
              <a:rPr lang="ja-JP" altLang="en-US" sz="1600" b="1" i="0" u="none" dirty="0">
                <a:latin typeface="メイリオ" panose="020B0604030504040204" pitchFamily="50" charset="-128"/>
                <a:ea typeface="メイリオ" panose="020B0604030504040204" pitchFamily="50" charset="-128"/>
                <a:cs typeface="Times New Roman" panose="02020603050405020304" pitchFamily="18" charset="0"/>
              </a:rPr>
              <a:t>プラットフォーム：</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［利用する広告プラットフォームを記載］</a:t>
            </a:r>
          </a:p>
          <a:p>
            <a:pPr marL="180975" marR="200501" indent="-171450" algn="just" rtl="0">
              <a:lnSpc>
                <a:spcPct val="151000"/>
              </a:lnSpc>
              <a:spcBef>
                <a:spcPts val="75"/>
              </a:spcBef>
              <a:buSzPct val="100000"/>
              <a:buChar char="•"/>
              <a:tabLst>
                <a:tab pos="180975" algn="l"/>
              </a:tabLst>
              <a:defRPr sz="1600">
                <a:solidFill>
                  <a:srgbClr val="001B2F"/>
                </a:solidFill>
                <a:latin typeface="Poppins Light"/>
                <a:ea typeface="Poppins Light"/>
                <a:cs typeface="Poppins Light"/>
                <a:sym typeface="Poppins Light"/>
              </a:defRPr>
            </a:pPr>
            <a:r>
              <a:rPr lang="ja-JP" altLang="en-US" sz="1600" b="1" i="0" u="none" dirty="0">
                <a:latin typeface="メイリオ" panose="020B0604030504040204" pitchFamily="50" charset="-128"/>
                <a:ea typeface="メイリオ" panose="020B0604030504040204" pitchFamily="50" charset="-128"/>
                <a:cs typeface="Times New Roman" panose="02020603050405020304" pitchFamily="18" charset="0"/>
              </a:rPr>
              <a:t>ターゲットオーディエンス：</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［ターゲットオーディエンスまたはバイヤーペルソナを記載］</a:t>
            </a:r>
            <a:endParaRPr lang="ja-JP" altLang="en-US" sz="1600" b="1" dirty="0">
              <a:latin typeface="メイリオ" panose="020B0604030504040204" pitchFamily="50" charset="-128"/>
              <a:ea typeface="メイリオ" panose="020B0604030504040204" pitchFamily="50" charset="-128"/>
              <a:cs typeface="Times New Roman" panose="02020603050405020304" pitchFamily="18" charset="0"/>
            </a:endParaRPr>
          </a:p>
          <a:p>
            <a:pPr marL="180975" indent="-171450" algn="l" rtl="0">
              <a:spcBef>
                <a:spcPts val="675"/>
              </a:spcBef>
              <a:buSzPct val="100000"/>
              <a:buChar char="•"/>
              <a:tabLst>
                <a:tab pos="171450" algn="l"/>
                <a:tab pos="180975" algn="l"/>
              </a:tabLst>
              <a:defRPr sz="1600">
                <a:solidFill>
                  <a:srgbClr val="001B2F"/>
                </a:solidFill>
                <a:latin typeface="Poppins Light"/>
                <a:ea typeface="Poppins Light"/>
                <a:cs typeface="Poppins Light"/>
                <a:sym typeface="Poppins Light"/>
              </a:defRPr>
            </a:pPr>
            <a:r>
              <a:rPr lang="ja-JP" altLang="en-US" sz="1600" b="1" i="0" u="none" dirty="0">
                <a:latin typeface="メイリオ" panose="020B0604030504040204" pitchFamily="50" charset="-128"/>
                <a:ea typeface="メイリオ" panose="020B0604030504040204" pitchFamily="50" charset="-128"/>
                <a:cs typeface="Times New Roman" panose="02020603050405020304" pitchFamily="18" charset="0"/>
              </a:rPr>
              <a:t>予算：</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［予算を記載］</a:t>
            </a:r>
          </a:p>
          <a:p>
            <a:pPr marL="180975" indent="-171450" algn="l" rtl="0">
              <a:spcBef>
                <a:spcPts val="675"/>
              </a:spcBef>
              <a:buSzPct val="100000"/>
              <a:buChar char="•"/>
              <a:tabLst>
                <a:tab pos="171450" algn="l"/>
                <a:tab pos="180975" algn="l"/>
              </a:tabLst>
              <a:defRPr sz="1600">
                <a:solidFill>
                  <a:srgbClr val="001B2F"/>
                </a:solidFill>
                <a:latin typeface="Poppins Light"/>
                <a:ea typeface="Poppins Light"/>
                <a:cs typeface="Poppins Light"/>
                <a:sym typeface="Poppins Light"/>
              </a:defRPr>
            </a:pPr>
            <a:r>
              <a:rPr lang="ja-JP" altLang="en-US" sz="1600" b="1" i="0" u="none" dirty="0">
                <a:latin typeface="メイリオ" panose="020B0604030504040204" pitchFamily="50" charset="-128"/>
                <a:ea typeface="メイリオ" panose="020B0604030504040204" pitchFamily="50" charset="-128"/>
                <a:cs typeface="Times New Roman" panose="02020603050405020304" pitchFamily="18" charset="0"/>
              </a:rPr>
              <a:t>目標：</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0" i="0" u="none" dirty="0">
                <a:latin typeface="メイリオ" panose="020B0604030504040204" pitchFamily="50" charset="-128"/>
                <a:ea typeface="メイリオ" panose="020B0604030504040204" pitchFamily="50" charset="-128"/>
                <a:cs typeface="Times New Roman" panose="02020603050405020304" pitchFamily="18" charset="0"/>
              </a:rPr>
              <a:t>ROI</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（投資収益率）、認知度、リードの獲得数など、</a:t>
            </a:r>
            <a:br>
              <a:rPr lang="en-US" altLang="ja-JP" sz="1600" b="0" i="0" u="none"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当面の目標を記載］</a:t>
            </a:r>
            <a:endParaRPr lang="ja-JP" altLang="en-US" sz="16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962275"/>
            <a:ext cx="5391304" cy="1390651"/>
          </a:xfrm>
          <a:prstGeom prst="rect">
            <a:avLst/>
          </a:prstGeom>
        </p:spPr>
        <p:txBody>
          <a:bodyPr>
            <a:normAutofit/>
          </a:bodyPr>
          <a:lstStyle>
            <a:lvl1pPr marR="4216" indent="10540" defTabSz="758951">
              <a:tabLst>
                <a:tab pos="1549400" algn="l"/>
              </a:tabLst>
              <a:defRPr sz="4980"/>
            </a:lvl1pPr>
          </a:lstStyle>
          <a:p>
            <a:pPr algn="l" rtl="0"/>
            <a:r>
              <a:rPr lang="ja-JP" altLang="en-US" sz="4500" b="1" i="0" u="none" dirty="0">
                <a:latin typeface="メイリオ" panose="020B0604030504040204" pitchFamily="50" charset="-128"/>
                <a:ea typeface="メイリオ" panose="020B0604030504040204" pitchFamily="50" charset="-128"/>
                <a:cs typeface="Times New Roman" panose="02020603050405020304" pitchFamily="18" charset="0"/>
              </a:rPr>
              <a:t>プロジェクトの目的</a:t>
            </a:r>
            <a:endParaRPr lang="ja-JP" altLang="en-US" sz="45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 name="object 4">
            <a:extLst>
              <a:ext uri="{FF2B5EF4-FFF2-40B4-BE49-F238E27FC236}">
                <a16:creationId xmlns:a16="http://schemas.microsoft.com/office/drawing/2014/main" id="{FB544AA5-0DC6-8147-9EA6-C26FD37FB774}"/>
              </a:ext>
            </a:extLst>
          </p:cNvPr>
          <p:cNvSpPr txBox="1"/>
          <p:nvPr/>
        </p:nvSpPr>
        <p:spPr>
          <a:xfrm>
            <a:off x="935773" y="2506080"/>
            <a:ext cx="6972545" cy="41087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プロジェクトの目的を記述します。 </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ja-JP" altLang="en-US" sz="1600" dirty="0">
              <a:latin typeface="メイリオ" panose="020B0604030504040204" pitchFamily="50" charset="-128"/>
              <a:ea typeface="メイリオ" panose="020B0604030504040204" pitchFamily="50" charset="-128"/>
              <a:cs typeface="Times New Roman" panose="02020603050405020304" pitchFamily="18" charset="0"/>
            </a:endParaRP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キャンペーンの担当者、内容、プラットフォーム、期間、実施理由の概略を明確に示してください。なぜこのキャンペーンをこの案で実施するのか、提案内容が自社、顧客、収益にどのようなメリットをもたらすのかを説明します。 </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ja-JP" altLang="en-US" sz="1600" dirty="0">
              <a:latin typeface="メイリオ" panose="020B0604030504040204" pitchFamily="50" charset="-128"/>
              <a:ea typeface="メイリオ" panose="020B0604030504040204" pitchFamily="50" charset="-128"/>
              <a:cs typeface="Times New Roman" panose="02020603050405020304" pitchFamily="18" charset="0"/>
            </a:endParaRP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このスライドが終わった時点で、プレゼンテーションの相手が、意欲を刺激され、必要な情報を十分把握し、目標の達成方法をさらに知りたい状態になっていると理想的です。 </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ja-JP" altLang="en-US" sz="16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4839018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object 2"/>
          <p:cNvSpPr txBox="1">
            <a:spLocks noGrp="1"/>
          </p:cNvSpPr>
          <p:nvPr>
            <p:ph type="title"/>
          </p:nvPr>
        </p:nvSpPr>
        <p:spPr>
          <a:xfrm>
            <a:off x="2161804" y="2263865"/>
            <a:ext cx="5289313" cy="2152175"/>
          </a:xfrm>
          <a:prstGeom prst="rect">
            <a:avLst/>
          </a:prstGeom>
        </p:spPr>
        <p:txBody>
          <a:bodyPr>
            <a:normAutofit/>
          </a:bodyPr>
          <a:lstStyle>
            <a:lvl1pPr marR="4318" indent="10255" algn="ctr" defTabSz="777240">
              <a:lnSpc>
                <a:spcPct val="111099"/>
              </a:lnSpc>
              <a:tabLst>
                <a:tab pos="1409700" algn="l"/>
                <a:tab pos="1473200" algn="l"/>
                <a:tab pos="2527300" algn="l"/>
                <a:tab pos="2679700" algn="l"/>
                <a:tab pos="3276600" algn="l"/>
                <a:tab pos="3860800" algn="l"/>
                <a:tab pos="3937000" algn="l"/>
              </a:tabLst>
              <a:defRPr sz="3570" b="0">
                <a:solidFill>
                  <a:srgbClr val="000000"/>
                </a:solidFill>
                <a:latin typeface="Poppins Light"/>
                <a:ea typeface="Poppins Light"/>
                <a:cs typeface="Poppins Light"/>
                <a:sym typeface="Poppins Light"/>
              </a:defRPr>
            </a:lvl1pPr>
          </a:lstStyle>
          <a:p>
            <a:pPr rtl="0"/>
            <a:r>
              <a:rPr lang="ja-JP" altLang="en-US" b="0" i="0" u="none" dirty="0">
                <a:latin typeface="メイリオ" panose="020B0604030504040204" pitchFamily="50" charset="-128"/>
                <a:ea typeface="メイリオ" panose="020B0604030504040204" pitchFamily="50" charset="-128"/>
                <a:cs typeface="Times New Roman" panose="02020603050405020304" pitchFamily="18" charset="0"/>
              </a:rPr>
              <a:t>「広告キャンペーンの</a:t>
            </a:r>
            <a:br>
              <a:rPr lang="en-US" altLang="ja-JP" b="0" i="0" u="none"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b="0" i="0" u="none" dirty="0">
                <a:latin typeface="メイリオ" panose="020B0604030504040204" pitchFamily="50" charset="-128"/>
                <a:ea typeface="メイリオ" panose="020B0604030504040204" pitchFamily="50" charset="-128"/>
                <a:cs typeface="Times New Roman" panose="02020603050405020304" pitchFamily="18" charset="0"/>
              </a:rPr>
              <a:t>目的に合った引用</a:t>
            </a:r>
            <a:br>
              <a:rPr lang="en-US" altLang="ja-JP" b="0" i="0" u="none"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b="0" i="0" u="none" dirty="0">
                <a:latin typeface="メイリオ" panose="020B0604030504040204" pitchFamily="50" charset="-128"/>
                <a:ea typeface="メイリオ" panose="020B0604030504040204" pitchFamily="50" charset="-128"/>
                <a:cs typeface="Times New Roman" panose="02020603050405020304" pitchFamily="18" charset="0"/>
              </a:rPr>
              <a:t>コメントを記載します」</a:t>
            </a:r>
          </a:p>
        </p:txBody>
      </p:sp>
      <p:sp>
        <p:nvSpPr>
          <p:cNvPr id="906" name="object 3"/>
          <p:cNvSpPr txBox="1"/>
          <p:nvPr/>
        </p:nvSpPr>
        <p:spPr>
          <a:xfrm>
            <a:off x="3490989" y="5229261"/>
            <a:ext cx="2162176" cy="1717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508158" marR="3810" indent="-499109" algn="l" rtl="0">
              <a:lnSpc>
                <a:spcPct val="131900"/>
              </a:lnSpc>
              <a:spcBef>
                <a:spcPts val="75"/>
              </a:spcBef>
              <a:defRPr sz="1200" b="1">
                <a:solidFill>
                  <a:srgbClr val="5C2CCE"/>
                </a:solidFill>
                <a:latin typeface="Poppins-SemiBold"/>
                <a:ea typeface="Poppins-SemiBold"/>
                <a:cs typeface="Poppins-SemiBold"/>
                <a:sym typeface="Poppins-SemiBold"/>
              </a:defRPr>
            </a:pPr>
            <a:r>
              <a:rPr lang="ja-JP" altLang="en-US" sz="900" b="0" i="0" u="none" dirty="0">
                <a:latin typeface="メイリオ" panose="020B0604030504040204" pitchFamily="50" charset="-128"/>
                <a:ea typeface="メイリオ" panose="020B0604030504040204" pitchFamily="50" charset="-128"/>
                <a:cs typeface="Times New Roman" panose="02020603050405020304" pitchFamily="18" charset="0"/>
              </a:rPr>
              <a:t>引用の出典</a:t>
            </a:r>
            <a:endParaRPr lang="ja-JP" altLang="en-US" sz="9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07" name="object 4"/>
          <p:cNvSpPr/>
          <p:nvPr/>
        </p:nvSpPr>
        <p:spPr>
          <a:xfrm>
            <a:off x="4129553" y="1209672"/>
            <a:ext cx="885313" cy="800980"/>
          </a:xfrm>
          <a:prstGeom prst="rect">
            <a:avLst/>
          </a:prstGeom>
          <a:blipFill>
            <a:blip r:embed="rId2"/>
            <a:stretch>
              <a:fillRect/>
            </a:stretch>
          </a:blip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908" name="object 5"/>
          <p:cNvSpPr/>
          <p:nvPr/>
        </p:nvSpPr>
        <p:spPr>
          <a:xfrm>
            <a:off x="4595813" y="4800600"/>
            <a:ext cx="0" cy="342900"/>
          </a:xfrm>
          <a:prstGeom prst="line">
            <a:avLst/>
          </a:prstGeom>
          <a:ln w="12700">
            <a:solidFill>
              <a:srgbClr val="5C2CCE"/>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object 2"/>
          <p:cNvSpPr/>
          <p:nvPr/>
        </p:nvSpPr>
        <p:spPr>
          <a:xfrm>
            <a:off x="0" y="0"/>
            <a:ext cx="9143999" cy="6858000"/>
          </a:xfrm>
          <a:prstGeom prst="rect">
            <a:avLst/>
          </a:prstGeom>
          <a:solidFill>
            <a:srgbClr val="C6C9D6">
              <a:alpha val="19999"/>
            </a:srgbClr>
          </a:solid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912" name="object 188"/>
          <p:cNvSpPr txBox="1"/>
          <p:nvPr/>
        </p:nvSpPr>
        <p:spPr>
          <a:xfrm>
            <a:off x="2617124" y="3642958"/>
            <a:ext cx="3845331" cy="22183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810" indent="9525" algn="l" rtl="0">
              <a:lnSpc>
                <a:spcPct val="114599"/>
              </a:lnSpc>
              <a:spcBef>
                <a:spcPts val="75"/>
              </a:spcBef>
              <a:defRPr sz="3200">
                <a:solidFill>
                  <a:srgbClr val="001B2F"/>
                </a:solidFill>
                <a:latin typeface="Poppins Light"/>
                <a:ea typeface="Poppins Light"/>
                <a:cs typeface="Poppins Light"/>
                <a:sym typeface="Poppins Light"/>
              </a:defRPr>
            </a:pPr>
            <a:r>
              <a:rPr lang="ja-JP" altLang="en-US" sz="2400" b="0" i="0" u="none" dirty="0">
                <a:latin typeface="メイリオ" panose="020B0604030504040204" pitchFamily="50" charset="-128"/>
                <a:ea typeface="メイリオ" panose="020B0604030504040204" pitchFamily="50" charset="-128"/>
                <a:cs typeface="Times New Roman" panose="02020603050405020304" pitchFamily="18" charset="0"/>
              </a:rPr>
              <a:t>聞き手を驚かせる</a:t>
            </a:r>
            <a:br>
              <a:rPr lang="en-US" altLang="ja-JP" sz="2400" b="0" i="0" u="none"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400" b="0" i="0" u="none" dirty="0">
                <a:latin typeface="メイリオ" panose="020B0604030504040204" pitchFamily="50" charset="-128"/>
                <a:ea typeface="メイリオ" panose="020B0604030504040204" pitchFamily="50" charset="-128"/>
                <a:cs typeface="Times New Roman" panose="02020603050405020304" pitchFamily="18" charset="0"/>
              </a:rPr>
              <a:t>突出した統計値を示し、</a:t>
            </a:r>
            <a:br>
              <a:rPr lang="en-US" altLang="ja-JP" sz="2400" b="0" i="0" u="none"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400" b="0" i="0" u="none" dirty="0">
                <a:latin typeface="メイリオ" panose="020B0604030504040204" pitchFamily="50" charset="-128"/>
                <a:ea typeface="メイリオ" panose="020B0604030504040204" pitchFamily="50" charset="-128"/>
                <a:cs typeface="Times New Roman" panose="02020603050405020304" pitchFamily="18" charset="0"/>
              </a:rPr>
              <a:t>このキャンペーンが</a:t>
            </a:r>
            <a:br>
              <a:rPr lang="en-US" altLang="ja-JP" sz="2400" b="0" i="0" u="none"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400" b="0" i="0" u="none" dirty="0">
                <a:latin typeface="メイリオ" panose="020B0604030504040204" pitchFamily="50" charset="-128"/>
                <a:ea typeface="メイリオ" panose="020B0604030504040204" pitchFamily="50" charset="-128"/>
                <a:cs typeface="Times New Roman" panose="02020603050405020304" pitchFamily="18" charset="0"/>
              </a:rPr>
              <a:t>成功する理由を示します。</a:t>
            </a:r>
          </a:p>
          <a:p>
            <a:pPr algn="l" rtl="0">
              <a:defRPr sz="3500">
                <a:latin typeface="Times New Roman"/>
                <a:ea typeface="Times New Roman"/>
                <a:cs typeface="Times New Roman"/>
                <a:sym typeface="Times New Roman"/>
              </a:defRPr>
            </a:pPr>
            <a:endParaRPr lang="ja-JP" altLang="en-US" sz="2625" dirty="0">
              <a:latin typeface="メイリオ" panose="020B0604030504040204" pitchFamily="50" charset="-128"/>
              <a:ea typeface="メイリオ" panose="020B0604030504040204" pitchFamily="50" charset="-128"/>
              <a:cs typeface="Times New Roman" panose="02020603050405020304" pitchFamily="18" charset="0"/>
            </a:endParaRPr>
          </a:p>
          <a:p>
            <a:pPr indent="9525" algn="l" rtl="0">
              <a:defRPr sz="1000" b="1" i="1">
                <a:solidFill>
                  <a:srgbClr val="F36050"/>
                </a:solidFill>
                <a:latin typeface="Poppins-SemiBoldItalic"/>
                <a:ea typeface="Poppins-SemiBoldItalic"/>
                <a:cs typeface="Poppins-SemiBoldItalic"/>
                <a:sym typeface="Poppins-SemiBoldItalic"/>
              </a:defRPr>
            </a:pPr>
            <a:r>
              <a:rPr lang="ja-JP" altLang="en-US" sz="750" b="0" i="0" u="none" dirty="0">
                <a:latin typeface="メイリオ" panose="020B0604030504040204" pitchFamily="50" charset="-128"/>
                <a:ea typeface="メイリオ" panose="020B0604030504040204" pitchFamily="50" charset="-128"/>
                <a:cs typeface="Times New Roman" panose="02020603050405020304" pitchFamily="18" charset="0"/>
              </a:rPr>
              <a:t>出典：</a:t>
            </a:r>
          </a:p>
        </p:txBody>
      </p:sp>
      <p:sp>
        <p:nvSpPr>
          <p:cNvPr id="913" name="object 189"/>
          <p:cNvSpPr txBox="1"/>
          <p:nvPr/>
        </p:nvSpPr>
        <p:spPr>
          <a:xfrm>
            <a:off x="2617125" y="1516601"/>
            <a:ext cx="4206194" cy="175432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5200" b="1">
                <a:solidFill>
                  <a:srgbClr val="F1452F"/>
                </a:solidFill>
                <a:latin typeface="Poppins-ExtraBold"/>
                <a:ea typeface="Poppins-ExtraBold"/>
                <a:cs typeface="Poppins-ExtraBold"/>
                <a:sym typeface="Poppins-ExtraBold"/>
              </a:defRPr>
            </a:lvl1pPr>
          </a:lstStyle>
          <a:p>
            <a:pPr algn="l" rtl="0"/>
            <a:r>
              <a:rPr lang="en-US" altLang="ja-JP" sz="11400" b="1" i="0" u="none" dirty="0">
                <a:latin typeface="メイリオ" panose="020B0604030504040204" pitchFamily="50" charset="-128"/>
                <a:ea typeface="メイリオ" panose="020B0604030504040204" pitchFamily="50" charset="-128"/>
                <a:cs typeface="Times New Roman" panose="02020603050405020304" pitchFamily="18" charset="0"/>
              </a:rPr>
              <a:t>47</a:t>
            </a:r>
            <a:r>
              <a:rPr lang="ja-JP" altLang="en-US" sz="11400" b="1" i="0" u="none"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14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918" name="object 190"/>
          <p:cNvGrpSpPr/>
          <p:nvPr/>
        </p:nvGrpSpPr>
        <p:grpSpPr>
          <a:xfrm>
            <a:off x="6332688" y="3298290"/>
            <a:ext cx="565655" cy="362515"/>
            <a:chOff x="0" y="0"/>
            <a:chExt cx="754206" cy="483351"/>
          </a:xfrm>
        </p:grpSpPr>
        <p:sp>
          <p:nvSpPr>
            <p:cNvPr id="914" name="Shape"/>
            <p:cNvSpPr/>
            <p:nvPr/>
          </p:nvSpPr>
          <p:spPr>
            <a:xfrm>
              <a:off x="593428" y="315260"/>
              <a:ext cx="160779" cy="168092"/>
            </a:xfrm>
            <a:custGeom>
              <a:avLst/>
              <a:gdLst/>
              <a:ahLst/>
              <a:cxnLst>
                <a:cxn ang="0">
                  <a:pos x="wd2" y="hd2"/>
                </a:cxn>
                <a:cxn ang="5400000">
                  <a:pos x="wd2" y="hd2"/>
                </a:cxn>
                <a:cxn ang="10800000">
                  <a:pos x="wd2" y="hd2"/>
                </a:cxn>
                <a:cxn ang="16200000">
                  <a:pos x="wd2" y="hd2"/>
                </a:cxn>
              </a:cxnLst>
              <a:rect l="0" t="0" r="r" b="b"/>
              <a:pathLst>
                <a:path w="21600" h="21600" extrusionOk="0">
                  <a:moveTo>
                    <a:pt x="11454" y="0"/>
                  </a:moveTo>
                  <a:lnTo>
                    <a:pt x="0" y="0"/>
                  </a:lnTo>
                  <a:lnTo>
                    <a:pt x="2384" y="649"/>
                  </a:lnTo>
                  <a:lnTo>
                    <a:pt x="4460" y="1944"/>
                  </a:lnTo>
                  <a:lnTo>
                    <a:pt x="5850" y="3689"/>
                  </a:lnTo>
                  <a:lnTo>
                    <a:pt x="6824" y="5951"/>
                  </a:lnTo>
                  <a:lnTo>
                    <a:pt x="7653" y="8802"/>
                  </a:lnTo>
                  <a:lnTo>
                    <a:pt x="8644" y="12170"/>
                  </a:lnTo>
                  <a:lnTo>
                    <a:pt x="10188" y="15600"/>
                  </a:lnTo>
                  <a:lnTo>
                    <a:pt x="12738" y="18755"/>
                  </a:lnTo>
                  <a:lnTo>
                    <a:pt x="16744" y="21302"/>
                  </a:lnTo>
                  <a:lnTo>
                    <a:pt x="18073" y="21600"/>
                  </a:lnTo>
                  <a:lnTo>
                    <a:pt x="19371" y="21397"/>
                  </a:lnTo>
                  <a:lnTo>
                    <a:pt x="20493" y="20744"/>
                  </a:lnTo>
                  <a:lnTo>
                    <a:pt x="21292" y="19689"/>
                  </a:lnTo>
                  <a:lnTo>
                    <a:pt x="21600" y="18420"/>
                  </a:lnTo>
                  <a:lnTo>
                    <a:pt x="21380" y="17182"/>
                  </a:lnTo>
                  <a:lnTo>
                    <a:pt x="20688" y="16112"/>
                  </a:lnTo>
                  <a:lnTo>
                    <a:pt x="19581" y="15348"/>
                  </a:lnTo>
                  <a:lnTo>
                    <a:pt x="17505" y="14053"/>
                  </a:lnTo>
                  <a:lnTo>
                    <a:pt x="16114" y="12309"/>
                  </a:lnTo>
                  <a:lnTo>
                    <a:pt x="15139" y="10046"/>
                  </a:lnTo>
                  <a:lnTo>
                    <a:pt x="14311" y="7195"/>
                  </a:lnTo>
                  <a:lnTo>
                    <a:pt x="13320" y="3827"/>
                  </a:lnTo>
                  <a:lnTo>
                    <a:pt x="11776" y="398"/>
                  </a:lnTo>
                  <a:lnTo>
                    <a:pt x="11454"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15" name="Shape"/>
            <p:cNvSpPr/>
            <p:nvPr/>
          </p:nvSpPr>
          <p:spPr>
            <a:xfrm>
              <a:off x="295244" y="179370"/>
              <a:ext cx="383444" cy="175216"/>
            </a:xfrm>
            <a:custGeom>
              <a:avLst/>
              <a:gdLst/>
              <a:ahLst/>
              <a:cxnLst>
                <a:cxn ang="0">
                  <a:pos x="wd2" y="hd2"/>
                </a:cxn>
                <a:cxn ang="5400000">
                  <a:pos x="wd2" y="hd2"/>
                </a:cxn>
                <a:cxn ang="10800000">
                  <a:pos x="wd2" y="hd2"/>
                </a:cxn>
                <a:cxn ang="16200000">
                  <a:pos x="wd2" y="hd2"/>
                </a:cxn>
              </a:cxnLst>
              <a:rect l="0" t="0" r="r" b="b"/>
              <a:pathLst>
                <a:path w="21600" h="21600" extrusionOk="0">
                  <a:moveTo>
                    <a:pt x="4800" y="0"/>
                  </a:moveTo>
                  <a:lnTo>
                    <a:pt x="0" y="0"/>
                  </a:lnTo>
                  <a:lnTo>
                    <a:pt x="996" y="619"/>
                  </a:lnTo>
                  <a:lnTo>
                    <a:pt x="1866" y="1860"/>
                  </a:lnTo>
                  <a:lnTo>
                    <a:pt x="2448" y="3533"/>
                  </a:lnTo>
                  <a:lnTo>
                    <a:pt x="2856" y="5703"/>
                  </a:lnTo>
                  <a:lnTo>
                    <a:pt x="3203" y="8438"/>
                  </a:lnTo>
                  <a:lnTo>
                    <a:pt x="3618" y="11669"/>
                  </a:lnTo>
                  <a:lnTo>
                    <a:pt x="4265" y="14959"/>
                  </a:lnTo>
                  <a:lnTo>
                    <a:pt x="5334" y="17986"/>
                  </a:lnTo>
                  <a:lnTo>
                    <a:pt x="7014" y="20428"/>
                  </a:lnTo>
                  <a:lnTo>
                    <a:pt x="8958" y="21600"/>
                  </a:lnTo>
                  <a:lnTo>
                    <a:pt x="10704" y="21380"/>
                  </a:lnTo>
                  <a:lnTo>
                    <a:pt x="12264" y="20291"/>
                  </a:lnTo>
                  <a:lnTo>
                    <a:pt x="14821" y="17636"/>
                  </a:lnTo>
                  <a:lnTo>
                    <a:pt x="15838" y="16887"/>
                  </a:lnTo>
                  <a:lnTo>
                    <a:pt x="16797" y="16752"/>
                  </a:lnTo>
                  <a:lnTo>
                    <a:pt x="21600" y="16752"/>
                  </a:lnTo>
                  <a:lnTo>
                    <a:pt x="21101" y="15340"/>
                  </a:lnTo>
                  <a:lnTo>
                    <a:pt x="9202" y="15340"/>
                  </a:lnTo>
                  <a:lnTo>
                    <a:pt x="8203" y="14716"/>
                  </a:lnTo>
                  <a:lnTo>
                    <a:pt x="7334" y="13476"/>
                  </a:lnTo>
                  <a:lnTo>
                    <a:pt x="6751" y="11801"/>
                  </a:lnTo>
                  <a:lnTo>
                    <a:pt x="6343" y="9633"/>
                  </a:lnTo>
                  <a:lnTo>
                    <a:pt x="5996" y="6898"/>
                  </a:lnTo>
                  <a:lnTo>
                    <a:pt x="5582" y="3668"/>
                  </a:lnTo>
                  <a:lnTo>
                    <a:pt x="4934" y="378"/>
                  </a:lnTo>
                  <a:lnTo>
                    <a:pt x="4800"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16" name="Shape"/>
            <p:cNvSpPr/>
            <p:nvPr/>
          </p:nvSpPr>
          <p:spPr>
            <a:xfrm>
              <a:off x="0" y="0"/>
              <a:ext cx="380462" cy="218762"/>
            </a:xfrm>
            <a:custGeom>
              <a:avLst/>
              <a:gdLst/>
              <a:ahLst/>
              <a:cxnLst>
                <a:cxn ang="0">
                  <a:pos x="wd2" y="hd2"/>
                </a:cxn>
                <a:cxn ang="5400000">
                  <a:pos x="wd2" y="hd2"/>
                </a:cxn>
                <a:cxn ang="10800000">
                  <a:pos x="wd2" y="hd2"/>
                </a:cxn>
                <a:cxn ang="16200000">
                  <a:pos x="wd2" y="hd2"/>
                </a:cxn>
              </a:cxnLst>
              <a:rect l="0" t="0" r="r" b="b"/>
              <a:pathLst>
                <a:path w="21600" h="21600" extrusionOk="0">
                  <a:moveTo>
                    <a:pt x="1490" y="0"/>
                  </a:moveTo>
                  <a:lnTo>
                    <a:pt x="942" y="156"/>
                  </a:lnTo>
                  <a:lnTo>
                    <a:pt x="468" y="657"/>
                  </a:lnTo>
                  <a:lnTo>
                    <a:pt x="130" y="1468"/>
                  </a:lnTo>
                  <a:lnTo>
                    <a:pt x="0" y="2443"/>
                  </a:lnTo>
                  <a:lnTo>
                    <a:pt x="93" y="3394"/>
                  </a:lnTo>
                  <a:lnTo>
                    <a:pt x="386" y="4216"/>
                  </a:lnTo>
                  <a:lnTo>
                    <a:pt x="854" y="4803"/>
                  </a:lnTo>
                  <a:lnTo>
                    <a:pt x="1729" y="5797"/>
                  </a:lnTo>
                  <a:lnTo>
                    <a:pt x="2315" y="7135"/>
                  </a:lnTo>
                  <a:lnTo>
                    <a:pt x="2725" y="8872"/>
                  </a:lnTo>
                  <a:lnTo>
                    <a:pt x="3073" y="11062"/>
                  </a:lnTo>
                  <a:lnTo>
                    <a:pt x="3491" y="13649"/>
                  </a:lnTo>
                  <a:lnTo>
                    <a:pt x="4144" y="16284"/>
                  </a:lnTo>
                  <a:lnTo>
                    <a:pt x="5221" y="18708"/>
                  </a:lnTo>
                  <a:lnTo>
                    <a:pt x="6912" y="20663"/>
                  </a:lnTo>
                  <a:lnTo>
                    <a:pt x="8870" y="21600"/>
                  </a:lnTo>
                  <a:lnTo>
                    <a:pt x="10628" y="21422"/>
                  </a:lnTo>
                  <a:lnTo>
                    <a:pt x="12200" y="20547"/>
                  </a:lnTo>
                  <a:lnTo>
                    <a:pt x="14776" y="18419"/>
                  </a:lnTo>
                  <a:lnTo>
                    <a:pt x="15798" y="17820"/>
                  </a:lnTo>
                  <a:lnTo>
                    <a:pt x="16762" y="17711"/>
                  </a:lnTo>
                  <a:lnTo>
                    <a:pt x="21600" y="17711"/>
                  </a:lnTo>
                  <a:lnTo>
                    <a:pt x="21100" y="16586"/>
                  </a:lnTo>
                  <a:lnTo>
                    <a:pt x="9116" y="16586"/>
                  </a:lnTo>
                  <a:lnTo>
                    <a:pt x="8111" y="16089"/>
                  </a:lnTo>
                  <a:lnTo>
                    <a:pt x="7236" y="15095"/>
                  </a:lnTo>
                  <a:lnTo>
                    <a:pt x="6650" y="13757"/>
                  </a:lnTo>
                  <a:lnTo>
                    <a:pt x="6240" y="12020"/>
                  </a:lnTo>
                  <a:lnTo>
                    <a:pt x="5891" y="9830"/>
                  </a:lnTo>
                  <a:lnTo>
                    <a:pt x="5473" y="7243"/>
                  </a:lnTo>
                  <a:lnTo>
                    <a:pt x="4821" y="4608"/>
                  </a:lnTo>
                  <a:lnTo>
                    <a:pt x="3744" y="2184"/>
                  </a:lnTo>
                  <a:lnTo>
                    <a:pt x="2052" y="229"/>
                  </a:lnTo>
                  <a:lnTo>
                    <a:pt x="1490"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17" name="Shape"/>
            <p:cNvSpPr/>
            <p:nvPr/>
          </p:nvSpPr>
          <p:spPr>
            <a:xfrm>
              <a:off x="160562" y="128590"/>
              <a:ext cx="509269" cy="175213"/>
            </a:xfrm>
            <a:custGeom>
              <a:avLst/>
              <a:gdLst/>
              <a:ahLst/>
              <a:cxnLst>
                <a:cxn ang="0">
                  <a:pos x="wd2" y="hd2"/>
                </a:cxn>
                <a:cxn ang="5400000">
                  <a:pos x="wd2" y="hd2"/>
                </a:cxn>
                <a:cxn ang="10800000">
                  <a:pos x="wd2" y="hd2"/>
                </a:cxn>
                <a:cxn ang="16200000">
                  <a:pos x="wd2" y="hd2"/>
                </a:cxn>
              </a:cxnLst>
              <a:rect l="0" t="0" r="r" b="b"/>
              <a:pathLst>
                <a:path w="21600" h="21600" extrusionOk="0">
                  <a:moveTo>
                    <a:pt x="18543" y="16753"/>
                  </a:moveTo>
                  <a:lnTo>
                    <a:pt x="17229" y="16973"/>
                  </a:lnTo>
                  <a:lnTo>
                    <a:pt x="16053" y="18064"/>
                  </a:lnTo>
                  <a:lnTo>
                    <a:pt x="14129" y="20716"/>
                  </a:lnTo>
                  <a:lnTo>
                    <a:pt x="13363" y="21466"/>
                  </a:lnTo>
                  <a:lnTo>
                    <a:pt x="12641" y="21600"/>
                  </a:lnTo>
                  <a:lnTo>
                    <a:pt x="21600" y="21600"/>
                  </a:lnTo>
                  <a:lnTo>
                    <a:pt x="21272" y="20367"/>
                  </a:lnTo>
                  <a:lnTo>
                    <a:pt x="20007" y="17925"/>
                  </a:lnTo>
                  <a:lnTo>
                    <a:pt x="18543" y="16753"/>
                  </a:lnTo>
                  <a:close/>
                  <a:moveTo>
                    <a:pt x="5896" y="0"/>
                  </a:moveTo>
                  <a:lnTo>
                    <a:pt x="4582" y="222"/>
                  </a:lnTo>
                  <a:lnTo>
                    <a:pt x="3408" y="1314"/>
                  </a:lnTo>
                  <a:lnTo>
                    <a:pt x="1484" y="3971"/>
                  </a:lnTo>
                  <a:lnTo>
                    <a:pt x="720" y="4719"/>
                  </a:lnTo>
                  <a:lnTo>
                    <a:pt x="0" y="4855"/>
                  </a:lnTo>
                  <a:lnTo>
                    <a:pt x="8953" y="4855"/>
                  </a:lnTo>
                  <a:lnTo>
                    <a:pt x="8622" y="3611"/>
                  </a:lnTo>
                  <a:lnTo>
                    <a:pt x="7358" y="1170"/>
                  </a:lnTo>
                  <a:lnTo>
                    <a:pt x="5896" y="0"/>
                  </a:lnTo>
                  <a:close/>
                </a:path>
              </a:pathLst>
            </a:custGeom>
            <a:solidFill>
              <a:srgbClr val="DF543C"/>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grpSp>
      <p:grpSp>
        <p:nvGrpSpPr>
          <p:cNvPr id="924" name="object 191"/>
          <p:cNvGrpSpPr/>
          <p:nvPr/>
        </p:nvGrpSpPr>
        <p:grpSpPr>
          <a:xfrm>
            <a:off x="6241711" y="2417761"/>
            <a:ext cx="656403" cy="164637"/>
            <a:chOff x="0" y="0"/>
            <a:chExt cx="875202" cy="219514"/>
          </a:xfrm>
        </p:grpSpPr>
        <p:sp>
          <p:nvSpPr>
            <p:cNvPr id="919" name="Shape"/>
            <p:cNvSpPr/>
            <p:nvPr/>
          </p:nvSpPr>
          <p:spPr>
            <a:xfrm>
              <a:off x="0" y="89076"/>
              <a:ext cx="282664" cy="130439"/>
            </a:xfrm>
            <a:custGeom>
              <a:avLst/>
              <a:gdLst/>
              <a:ahLst/>
              <a:cxnLst>
                <a:cxn ang="0">
                  <a:pos x="wd2" y="hd2"/>
                </a:cxn>
                <a:cxn ang="5400000">
                  <a:pos x="wd2" y="hd2"/>
                </a:cxn>
                <a:cxn ang="10800000">
                  <a:pos x="wd2" y="hd2"/>
                </a:cxn>
                <a:cxn ang="16200000">
                  <a:pos x="wd2" y="hd2"/>
                </a:cxn>
              </a:cxnLst>
              <a:rect l="0" t="0" r="r" b="b"/>
              <a:pathLst>
                <a:path w="21600" h="21600" extrusionOk="0">
                  <a:moveTo>
                    <a:pt x="1656" y="0"/>
                  </a:moveTo>
                  <a:lnTo>
                    <a:pt x="925" y="554"/>
                  </a:lnTo>
                  <a:lnTo>
                    <a:pt x="369" y="1634"/>
                  </a:lnTo>
                  <a:lnTo>
                    <a:pt x="41" y="3086"/>
                  </a:lnTo>
                  <a:lnTo>
                    <a:pt x="0" y="4613"/>
                  </a:lnTo>
                  <a:lnTo>
                    <a:pt x="5" y="4815"/>
                  </a:lnTo>
                  <a:lnTo>
                    <a:pt x="3611" y="8411"/>
                  </a:lnTo>
                  <a:lnTo>
                    <a:pt x="4832" y="9392"/>
                  </a:lnTo>
                  <a:lnTo>
                    <a:pt x="6020" y="11210"/>
                  </a:lnTo>
                  <a:lnTo>
                    <a:pt x="7327" y="13769"/>
                  </a:lnTo>
                  <a:lnTo>
                    <a:pt x="8170" y="15471"/>
                  </a:lnTo>
                  <a:lnTo>
                    <a:pt x="9088" y="17168"/>
                  </a:lnTo>
                  <a:lnTo>
                    <a:pt x="12198" y="20876"/>
                  </a:lnTo>
                  <a:lnTo>
                    <a:pt x="14411" y="21600"/>
                  </a:lnTo>
                  <a:lnTo>
                    <a:pt x="15674" y="21414"/>
                  </a:lnTo>
                  <a:lnTo>
                    <a:pt x="18284" y="19689"/>
                  </a:lnTo>
                  <a:lnTo>
                    <a:pt x="20203" y="16691"/>
                  </a:lnTo>
                  <a:lnTo>
                    <a:pt x="21600" y="13050"/>
                  </a:lnTo>
                  <a:lnTo>
                    <a:pt x="15128" y="13050"/>
                  </a:lnTo>
                  <a:lnTo>
                    <a:pt x="13725" y="13006"/>
                  </a:lnTo>
                  <a:lnTo>
                    <a:pt x="12504" y="12024"/>
                  </a:lnTo>
                  <a:lnTo>
                    <a:pt x="11315" y="10203"/>
                  </a:lnTo>
                  <a:lnTo>
                    <a:pt x="8455" y="4613"/>
                  </a:lnTo>
                  <a:lnTo>
                    <a:pt x="6620" y="1889"/>
                  </a:lnTo>
                  <a:lnTo>
                    <a:pt x="4390" y="132"/>
                  </a:lnTo>
                  <a:lnTo>
                    <a:pt x="1656"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20" name="Shape"/>
            <p:cNvSpPr/>
            <p:nvPr/>
          </p:nvSpPr>
          <p:spPr>
            <a:xfrm>
              <a:off x="352816" y="95083"/>
              <a:ext cx="254061" cy="78792"/>
            </a:xfrm>
            <a:custGeom>
              <a:avLst/>
              <a:gdLst/>
              <a:ahLst/>
              <a:cxnLst>
                <a:cxn ang="0">
                  <a:pos x="wd2" y="hd2"/>
                </a:cxn>
                <a:cxn ang="5400000">
                  <a:pos x="wd2" y="hd2"/>
                </a:cxn>
                <a:cxn ang="10800000">
                  <a:pos x="wd2" y="hd2"/>
                </a:cxn>
                <a:cxn ang="16200000">
                  <a:pos x="wd2" y="hd2"/>
                </a:cxn>
              </a:cxnLst>
              <a:rect l="0" t="0" r="r" b="b"/>
              <a:pathLst>
                <a:path w="21600" h="21600" extrusionOk="0">
                  <a:moveTo>
                    <a:pt x="9096" y="0"/>
                  </a:moveTo>
                  <a:lnTo>
                    <a:pt x="0" y="0"/>
                  </a:lnTo>
                  <a:lnTo>
                    <a:pt x="1567" y="66"/>
                  </a:lnTo>
                  <a:lnTo>
                    <a:pt x="2926" y="1686"/>
                  </a:lnTo>
                  <a:lnTo>
                    <a:pt x="4246" y="4698"/>
                  </a:lnTo>
                  <a:lnTo>
                    <a:pt x="5271" y="7693"/>
                  </a:lnTo>
                  <a:lnTo>
                    <a:pt x="7430" y="13956"/>
                  </a:lnTo>
                  <a:lnTo>
                    <a:pt x="9475" y="18464"/>
                  </a:lnTo>
                  <a:lnTo>
                    <a:pt x="11956" y="21376"/>
                  </a:lnTo>
                  <a:lnTo>
                    <a:pt x="14997" y="21600"/>
                  </a:lnTo>
                  <a:lnTo>
                    <a:pt x="17903" y="18746"/>
                  </a:lnTo>
                  <a:lnTo>
                    <a:pt x="20041" y="13786"/>
                  </a:lnTo>
                  <a:lnTo>
                    <a:pt x="21600" y="7754"/>
                  </a:lnTo>
                  <a:lnTo>
                    <a:pt x="14389" y="7754"/>
                  </a:lnTo>
                  <a:lnTo>
                    <a:pt x="12833" y="7693"/>
                  </a:lnTo>
                  <a:lnTo>
                    <a:pt x="11475" y="6078"/>
                  </a:lnTo>
                  <a:lnTo>
                    <a:pt x="10148" y="3062"/>
                  </a:lnTo>
                  <a:lnTo>
                    <a:pt x="9096"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21" name="Shape"/>
            <p:cNvSpPr/>
            <p:nvPr/>
          </p:nvSpPr>
          <p:spPr>
            <a:xfrm>
              <a:off x="197965" y="44526"/>
              <a:ext cx="261838" cy="123355"/>
            </a:xfrm>
            <a:custGeom>
              <a:avLst/>
              <a:gdLst/>
              <a:ahLst/>
              <a:cxnLst>
                <a:cxn ang="0">
                  <a:pos x="wd2" y="hd2"/>
                </a:cxn>
                <a:cxn ang="5400000">
                  <a:pos x="wd2" y="hd2"/>
                </a:cxn>
                <a:cxn ang="10800000">
                  <a:pos x="wd2" y="hd2"/>
                </a:cxn>
                <a:cxn ang="16200000">
                  <a:pos x="wd2" y="hd2"/>
                </a:cxn>
              </a:cxnLst>
              <a:rect l="0" t="0" r="r" b="b"/>
              <a:pathLst>
                <a:path w="21600" h="21600" extrusionOk="0">
                  <a:moveTo>
                    <a:pt x="12187" y="0"/>
                  </a:moveTo>
                  <a:lnTo>
                    <a:pt x="7297" y="4993"/>
                  </a:lnTo>
                  <a:lnTo>
                    <a:pt x="4329" y="13767"/>
                  </a:lnTo>
                  <a:lnTo>
                    <a:pt x="3569" y="16349"/>
                  </a:lnTo>
                  <a:lnTo>
                    <a:pt x="2586" y="18935"/>
                  </a:lnTo>
                  <a:lnTo>
                    <a:pt x="1453" y="20689"/>
                  </a:lnTo>
                  <a:lnTo>
                    <a:pt x="0" y="21600"/>
                  </a:lnTo>
                  <a:lnTo>
                    <a:pt x="6987" y="21600"/>
                  </a:lnTo>
                  <a:lnTo>
                    <a:pt x="7009" y="21543"/>
                  </a:lnTo>
                  <a:lnTo>
                    <a:pt x="9206" y="14096"/>
                  </a:lnTo>
                  <a:lnTo>
                    <a:pt x="10189" y="11512"/>
                  </a:lnTo>
                  <a:lnTo>
                    <a:pt x="11321" y="9762"/>
                  </a:lnTo>
                  <a:lnTo>
                    <a:pt x="12774" y="8853"/>
                  </a:lnTo>
                  <a:lnTo>
                    <a:pt x="21600" y="8853"/>
                  </a:lnTo>
                  <a:lnTo>
                    <a:pt x="19520" y="4878"/>
                  </a:lnTo>
                  <a:lnTo>
                    <a:pt x="17538" y="1995"/>
                  </a:lnTo>
                  <a:lnTo>
                    <a:pt x="15133" y="137"/>
                  </a:lnTo>
                  <a:lnTo>
                    <a:pt x="12187"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22" name="Shape"/>
            <p:cNvSpPr/>
            <p:nvPr/>
          </p:nvSpPr>
          <p:spPr>
            <a:xfrm>
              <a:off x="677123" y="50519"/>
              <a:ext cx="198080" cy="78754"/>
            </a:xfrm>
            <a:custGeom>
              <a:avLst/>
              <a:gdLst/>
              <a:ahLst/>
              <a:cxnLst>
                <a:cxn ang="0">
                  <a:pos x="wd2" y="hd2"/>
                </a:cxn>
                <a:cxn ang="5400000">
                  <a:pos x="wd2" y="hd2"/>
                </a:cxn>
                <a:cxn ang="10800000">
                  <a:pos x="wd2" y="hd2"/>
                </a:cxn>
                <a:cxn ang="16200000">
                  <a:pos x="wd2" y="hd2"/>
                </a:cxn>
              </a:cxnLst>
              <a:rect l="0" t="0" r="r" b="b"/>
              <a:pathLst>
                <a:path w="21600" h="21600" extrusionOk="0">
                  <a:moveTo>
                    <a:pt x="11674" y="0"/>
                  </a:moveTo>
                  <a:lnTo>
                    <a:pt x="0" y="0"/>
                  </a:lnTo>
                  <a:lnTo>
                    <a:pt x="2002" y="89"/>
                  </a:lnTo>
                  <a:lnTo>
                    <a:pt x="3745" y="1714"/>
                  </a:lnTo>
                  <a:lnTo>
                    <a:pt x="5446" y="4721"/>
                  </a:lnTo>
                  <a:lnTo>
                    <a:pt x="9530" y="13961"/>
                  </a:lnTo>
                  <a:lnTo>
                    <a:pt x="12151" y="18465"/>
                  </a:lnTo>
                  <a:lnTo>
                    <a:pt x="15335" y="21375"/>
                  </a:lnTo>
                  <a:lnTo>
                    <a:pt x="19236" y="21600"/>
                  </a:lnTo>
                  <a:lnTo>
                    <a:pt x="20279" y="20687"/>
                  </a:lnTo>
                  <a:lnTo>
                    <a:pt x="21073" y="18898"/>
                  </a:lnTo>
                  <a:lnTo>
                    <a:pt x="21541" y="16488"/>
                  </a:lnTo>
                  <a:lnTo>
                    <a:pt x="21600" y="13961"/>
                  </a:lnTo>
                  <a:lnTo>
                    <a:pt x="21587" y="13581"/>
                  </a:lnTo>
                  <a:lnTo>
                    <a:pt x="16461" y="7688"/>
                  </a:lnTo>
                  <a:lnTo>
                    <a:pt x="14720" y="6072"/>
                  </a:lnTo>
                  <a:lnTo>
                    <a:pt x="13018" y="3054"/>
                  </a:lnTo>
                  <a:lnTo>
                    <a:pt x="11674"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23" name="Shape"/>
            <p:cNvSpPr/>
            <p:nvPr/>
          </p:nvSpPr>
          <p:spPr>
            <a:xfrm>
              <a:off x="522056" y="0"/>
              <a:ext cx="262119" cy="123367"/>
            </a:xfrm>
            <a:custGeom>
              <a:avLst/>
              <a:gdLst/>
              <a:ahLst/>
              <a:cxnLst>
                <a:cxn ang="0">
                  <a:pos x="wd2" y="hd2"/>
                </a:cxn>
                <a:cxn ang="5400000">
                  <a:pos x="wd2" y="hd2"/>
                </a:cxn>
                <a:cxn ang="10800000">
                  <a:pos x="wd2" y="hd2"/>
                </a:cxn>
                <a:cxn ang="16200000">
                  <a:pos x="wd2" y="hd2"/>
                </a:cxn>
              </a:cxnLst>
              <a:rect l="0" t="0" r="r" b="b"/>
              <a:pathLst>
                <a:path w="21600" h="21600" extrusionOk="0">
                  <a:moveTo>
                    <a:pt x="12189" y="0"/>
                  </a:moveTo>
                  <a:lnTo>
                    <a:pt x="7299" y="4991"/>
                  </a:lnTo>
                  <a:lnTo>
                    <a:pt x="4575" y="12928"/>
                  </a:lnTo>
                  <a:lnTo>
                    <a:pt x="3571" y="16342"/>
                  </a:lnTo>
                  <a:lnTo>
                    <a:pt x="2589" y="18932"/>
                  </a:lnTo>
                  <a:lnTo>
                    <a:pt x="1456" y="20687"/>
                  </a:lnTo>
                  <a:lnTo>
                    <a:pt x="0" y="21600"/>
                  </a:lnTo>
                  <a:lnTo>
                    <a:pt x="6990" y="21600"/>
                  </a:lnTo>
                  <a:lnTo>
                    <a:pt x="7010" y="21548"/>
                  </a:lnTo>
                  <a:lnTo>
                    <a:pt x="8204" y="17515"/>
                  </a:lnTo>
                  <a:lnTo>
                    <a:pt x="9207" y="14101"/>
                  </a:lnTo>
                  <a:lnTo>
                    <a:pt x="10190" y="11512"/>
                  </a:lnTo>
                  <a:lnTo>
                    <a:pt x="11323" y="9757"/>
                  </a:lnTo>
                  <a:lnTo>
                    <a:pt x="12778" y="8845"/>
                  </a:lnTo>
                  <a:lnTo>
                    <a:pt x="21600" y="8845"/>
                  </a:lnTo>
                  <a:lnTo>
                    <a:pt x="19525" y="4876"/>
                  </a:lnTo>
                  <a:lnTo>
                    <a:pt x="17544" y="1999"/>
                  </a:lnTo>
                  <a:lnTo>
                    <a:pt x="15138" y="140"/>
                  </a:lnTo>
                  <a:lnTo>
                    <a:pt x="12189"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grpSp>
      <p:grpSp>
        <p:nvGrpSpPr>
          <p:cNvPr id="930" name="object 192"/>
          <p:cNvGrpSpPr/>
          <p:nvPr/>
        </p:nvGrpSpPr>
        <p:grpSpPr>
          <a:xfrm>
            <a:off x="6268310" y="1351526"/>
            <a:ext cx="572145" cy="350450"/>
            <a:chOff x="0" y="0"/>
            <a:chExt cx="762858" cy="467265"/>
          </a:xfrm>
        </p:grpSpPr>
        <p:sp>
          <p:nvSpPr>
            <p:cNvPr id="925" name="Shape"/>
            <p:cNvSpPr/>
            <p:nvPr/>
          </p:nvSpPr>
          <p:spPr>
            <a:xfrm>
              <a:off x="0" y="399680"/>
              <a:ext cx="258860" cy="67586"/>
            </a:xfrm>
            <a:custGeom>
              <a:avLst/>
              <a:gdLst/>
              <a:ahLst/>
              <a:cxnLst>
                <a:cxn ang="0">
                  <a:pos x="wd2" y="hd2"/>
                </a:cxn>
                <a:cxn ang="5400000">
                  <a:pos x="wd2" y="hd2"/>
                </a:cxn>
                <a:cxn ang="10800000">
                  <a:pos x="wd2" y="hd2"/>
                </a:cxn>
                <a:cxn ang="16200000">
                  <a:pos x="wd2" y="hd2"/>
                </a:cxn>
              </a:cxnLst>
              <a:rect l="0" t="0" r="r" b="b"/>
              <a:pathLst>
                <a:path w="21600" h="21600" extrusionOk="0">
                  <a:moveTo>
                    <a:pt x="5981" y="0"/>
                  </a:moveTo>
                  <a:lnTo>
                    <a:pt x="3428" y="1661"/>
                  </a:lnTo>
                  <a:lnTo>
                    <a:pt x="819" y="7054"/>
                  </a:lnTo>
                  <a:lnTo>
                    <a:pt x="261" y="9493"/>
                  </a:lnTo>
                  <a:lnTo>
                    <a:pt x="0" y="12455"/>
                  </a:lnTo>
                  <a:lnTo>
                    <a:pt x="48" y="15575"/>
                  </a:lnTo>
                  <a:lnTo>
                    <a:pt x="418" y="18488"/>
                  </a:lnTo>
                  <a:lnTo>
                    <a:pt x="1059" y="20603"/>
                  </a:lnTo>
                  <a:lnTo>
                    <a:pt x="1840" y="21600"/>
                  </a:lnTo>
                  <a:lnTo>
                    <a:pt x="2657" y="21410"/>
                  </a:lnTo>
                  <a:lnTo>
                    <a:pt x="3411" y="19966"/>
                  </a:lnTo>
                  <a:lnTo>
                    <a:pt x="4750" y="17154"/>
                  </a:lnTo>
                  <a:lnTo>
                    <a:pt x="6153" y="16268"/>
                  </a:lnTo>
                  <a:lnTo>
                    <a:pt x="18584" y="16268"/>
                  </a:lnTo>
                  <a:lnTo>
                    <a:pt x="18683" y="16056"/>
                  </a:lnTo>
                  <a:lnTo>
                    <a:pt x="19443" y="14032"/>
                  </a:lnTo>
                  <a:lnTo>
                    <a:pt x="21491" y="5739"/>
                  </a:lnTo>
                  <a:lnTo>
                    <a:pt x="21600" y="4834"/>
                  </a:lnTo>
                  <a:lnTo>
                    <a:pt x="14093" y="4834"/>
                  </a:lnTo>
                  <a:lnTo>
                    <a:pt x="12517" y="4217"/>
                  </a:lnTo>
                  <a:lnTo>
                    <a:pt x="8410" y="756"/>
                  </a:lnTo>
                  <a:lnTo>
                    <a:pt x="5981"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26" name="Shape"/>
            <p:cNvSpPr/>
            <p:nvPr/>
          </p:nvSpPr>
          <p:spPr>
            <a:xfrm>
              <a:off x="168889" y="200827"/>
              <a:ext cx="349945" cy="213978"/>
            </a:xfrm>
            <a:custGeom>
              <a:avLst/>
              <a:gdLst/>
              <a:ahLst/>
              <a:cxnLst>
                <a:cxn ang="0">
                  <a:pos x="wd2" y="hd2"/>
                </a:cxn>
                <a:cxn ang="5400000">
                  <a:pos x="wd2" y="hd2"/>
                </a:cxn>
                <a:cxn ang="10800000">
                  <a:pos x="wd2" y="hd2"/>
                </a:cxn>
                <a:cxn ang="16200000">
                  <a:pos x="wd2" y="hd2"/>
                </a:cxn>
              </a:cxnLst>
              <a:rect l="0" t="0" r="r" b="b"/>
              <a:pathLst>
                <a:path w="21600" h="21600" extrusionOk="0">
                  <a:moveTo>
                    <a:pt x="10042" y="0"/>
                  </a:moveTo>
                  <a:lnTo>
                    <a:pt x="6219" y="2223"/>
                  </a:lnTo>
                  <a:lnTo>
                    <a:pt x="3905" y="7685"/>
                  </a:lnTo>
                  <a:lnTo>
                    <a:pt x="3504" y="13409"/>
                  </a:lnTo>
                  <a:lnTo>
                    <a:pt x="3448" y="15633"/>
                  </a:lnTo>
                  <a:lnTo>
                    <a:pt x="3259" y="17523"/>
                  </a:lnTo>
                  <a:lnTo>
                    <a:pt x="2826" y="19085"/>
                  </a:lnTo>
                  <a:lnTo>
                    <a:pt x="2039" y="20419"/>
                  </a:lnTo>
                  <a:lnTo>
                    <a:pt x="1038" y="21324"/>
                  </a:lnTo>
                  <a:lnTo>
                    <a:pt x="0" y="21600"/>
                  </a:lnTo>
                  <a:lnTo>
                    <a:pt x="5553" y="21600"/>
                  </a:lnTo>
                  <a:lnTo>
                    <a:pt x="6271" y="19043"/>
                  </a:lnTo>
                  <a:lnTo>
                    <a:pt x="6590" y="16157"/>
                  </a:lnTo>
                  <a:lnTo>
                    <a:pt x="6671" y="13317"/>
                  </a:lnTo>
                  <a:lnTo>
                    <a:pt x="6727" y="11095"/>
                  </a:lnTo>
                  <a:lnTo>
                    <a:pt x="6917" y="9205"/>
                  </a:lnTo>
                  <a:lnTo>
                    <a:pt x="7350" y="7640"/>
                  </a:lnTo>
                  <a:lnTo>
                    <a:pt x="8137" y="6303"/>
                  </a:lnTo>
                  <a:lnTo>
                    <a:pt x="9130" y="5416"/>
                  </a:lnTo>
                  <a:lnTo>
                    <a:pt x="10168" y="5137"/>
                  </a:lnTo>
                  <a:lnTo>
                    <a:pt x="19185" y="5137"/>
                  </a:lnTo>
                  <a:lnTo>
                    <a:pt x="20000" y="4419"/>
                  </a:lnTo>
                  <a:lnTo>
                    <a:pt x="21519" y="1799"/>
                  </a:lnTo>
                  <a:lnTo>
                    <a:pt x="21600" y="1510"/>
                  </a:lnTo>
                  <a:lnTo>
                    <a:pt x="16043" y="1510"/>
                  </a:lnTo>
                  <a:lnTo>
                    <a:pt x="14874" y="1323"/>
                  </a:lnTo>
                  <a:lnTo>
                    <a:pt x="11836" y="237"/>
                  </a:lnTo>
                  <a:lnTo>
                    <a:pt x="10042"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27" name="Shape"/>
            <p:cNvSpPr/>
            <p:nvPr/>
          </p:nvSpPr>
          <p:spPr>
            <a:xfrm>
              <a:off x="428799" y="1584"/>
              <a:ext cx="334060" cy="214203"/>
            </a:xfrm>
            <a:custGeom>
              <a:avLst/>
              <a:gdLst/>
              <a:ahLst/>
              <a:cxnLst>
                <a:cxn ang="0">
                  <a:pos x="wd2" y="hd2"/>
                </a:cxn>
                <a:cxn ang="5400000">
                  <a:pos x="wd2" y="hd2"/>
                </a:cxn>
                <a:cxn ang="10800000">
                  <a:pos x="wd2" y="hd2"/>
                </a:cxn>
                <a:cxn ang="16200000">
                  <a:pos x="wd2" y="hd2"/>
                </a:cxn>
              </a:cxnLst>
              <a:rect l="0" t="0" r="r" b="b"/>
              <a:pathLst>
                <a:path w="21600" h="21600" extrusionOk="0">
                  <a:moveTo>
                    <a:pt x="10543" y="0"/>
                  </a:moveTo>
                  <a:lnTo>
                    <a:pt x="6525" y="2241"/>
                  </a:lnTo>
                  <a:lnTo>
                    <a:pt x="4097" y="7698"/>
                  </a:lnTo>
                  <a:lnTo>
                    <a:pt x="3617" y="15640"/>
                  </a:lnTo>
                  <a:lnTo>
                    <a:pt x="3415" y="17532"/>
                  </a:lnTo>
                  <a:lnTo>
                    <a:pt x="2961" y="19097"/>
                  </a:lnTo>
                  <a:lnTo>
                    <a:pt x="2137" y="20433"/>
                  </a:lnTo>
                  <a:lnTo>
                    <a:pt x="1089" y="21324"/>
                  </a:lnTo>
                  <a:lnTo>
                    <a:pt x="0" y="21600"/>
                  </a:lnTo>
                  <a:lnTo>
                    <a:pt x="5822" y="21600"/>
                  </a:lnTo>
                  <a:lnTo>
                    <a:pt x="6574" y="19050"/>
                  </a:lnTo>
                  <a:lnTo>
                    <a:pt x="6908" y="16169"/>
                  </a:lnTo>
                  <a:lnTo>
                    <a:pt x="7054" y="11108"/>
                  </a:lnTo>
                  <a:lnTo>
                    <a:pt x="7256" y="9216"/>
                  </a:lnTo>
                  <a:lnTo>
                    <a:pt x="7710" y="7651"/>
                  </a:lnTo>
                  <a:lnTo>
                    <a:pt x="8535" y="6315"/>
                  </a:lnTo>
                  <a:lnTo>
                    <a:pt x="9582" y="5413"/>
                  </a:lnTo>
                  <a:lnTo>
                    <a:pt x="10671" y="5134"/>
                  </a:lnTo>
                  <a:lnTo>
                    <a:pt x="20123" y="5134"/>
                  </a:lnTo>
                  <a:lnTo>
                    <a:pt x="20966" y="4425"/>
                  </a:lnTo>
                  <a:lnTo>
                    <a:pt x="21398" y="3656"/>
                  </a:lnTo>
                  <a:lnTo>
                    <a:pt x="21600" y="2720"/>
                  </a:lnTo>
                  <a:lnTo>
                    <a:pt x="21563" y="1736"/>
                  </a:lnTo>
                  <a:lnTo>
                    <a:pt x="21498" y="1528"/>
                  </a:lnTo>
                  <a:lnTo>
                    <a:pt x="16808" y="1528"/>
                  </a:lnTo>
                  <a:lnTo>
                    <a:pt x="15589" y="1339"/>
                  </a:lnTo>
                  <a:lnTo>
                    <a:pt x="12419" y="246"/>
                  </a:lnTo>
                  <a:lnTo>
                    <a:pt x="10543"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28" name="Shape"/>
            <p:cNvSpPr/>
            <p:nvPr/>
          </p:nvSpPr>
          <p:spPr>
            <a:xfrm>
              <a:off x="688754" y="0"/>
              <a:ext cx="72528" cy="16741"/>
            </a:xfrm>
            <a:custGeom>
              <a:avLst/>
              <a:gdLst/>
              <a:ahLst/>
              <a:cxnLst>
                <a:cxn ang="0">
                  <a:pos x="wd2" y="hd2"/>
                </a:cxn>
                <a:cxn ang="5400000">
                  <a:pos x="wd2" y="hd2"/>
                </a:cxn>
                <a:cxn ang="10800000">
                  <a:pos x="wd2" y="hd2"/>
                </a:cxn>
                <a:cxn ang="16200000">
                  <a:pos x="wd2" y="hd2"/>
                </a:cxn>
              </a:cxnLst>
              <a:rect l="0" t="0" r="r" b="b"/>
              <a:pathLst>
                <a:path w="21600" h="21600" extrusionOk="0">
                  <a:moveTo>
                    <a:pt x="15475" y="0"/>
                  </a:moveTo>
                  <a:lnTo>
                    <a:pt x="12562" y="775"/>
                  </a:lnTo>
                  <a:lnTo>
                    <a:pt x="9899" y="6553"/>
                  </a:lnTo>
                  <a:lnTo>
                    <a:pt x="5022" y="18045"/>
                  </a:lnTo>
                  <a:lnTo>
                    <a:pt x="0" y="21600"/>
                  </a:lnTo>
                  <a:lnTo>
                    <a:pt x="21600" y="21600"/>
                  </a:lnTo>
                  <a:lnTo>
                    <a:pt x="20581" y="12518"/>
                  </a:lnTo>
                  <a:lnTo>
                    <a:pt x="18271" y="3992"/>
                  </a:lnTo>
                  <a:lnTo>
                    <a:pt x="15475" y="0"/>
                  </a:lnTo>
                  <a:close/>
                </a:path>
              </a:pathLst>
            </a:custGeom>
            <a:solidFill>
              <a:srgbClr val="F1452F"/>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sp>
          <p:nvSpPr>
            <p:cNvPr id="929" name="Shape"/>
            <p:cNvSpPr/>
            <p:nvPr/>
          </p:nvSpPr>
          <p:spPr>
            <a:xfrm>
              <a:off x="73744" y="52496"/>
              <a:ext cx="666266" cy="413048"/>
            </a:xfrm>
            <a:custGeom>
              <a:avLst/>
              <a:gdLst/>
              <a:ahLst/>
              <a:cxnLst>
                <a:cxn ang="0">
                  <a:pos x="wd2" y="hd2"/>
                </a:cxn>
                <a:cxn ang="5400000">
                  <a:pos x="wd2" y="hd2"/>
                </a:cxn>
                <a:cxn ang="10800000">
                  <a:pos x="wd2" y="hd2"/>
                </a:cxn>
                <a:cxn ang="16200000">
                  <a:pos x="wd2" y="hd2"/>
                </a:cxn>
              </a:cxnLst>
              <a:rect l="0" t="0" r="r" b="b"/>
              <a:pathLst>
                <a:path w="21600" h="21600" extrusionOk="0">
                  <a:moveTo>
                    <a:pt x="4830" y="20818"/>
                  </a:moveTo>
                  <a:lnTo>
                    <a:pt x="0" y="20818"/>
                  </a:lnTo>
                  <a:lnTo>
                    <a:pt x="615" y="20913"/>
                  </a:lnTo>
                  <a:lnTo>
                    <a:pt x="1346" y="21173"/>
                  </a:lnTo>
                  <a:lnTo>
                    <a:pt x="1952" y="21400"/>
                  </a:lnTo>
                  <a:lnTo>
                    <a:pt x="2600" y="21569"/>
                  </a:lnTo>
                  <a:lnTo>
                    <a:pt x="3282" y="21600"/>
                  </a:lnTo>
                  <a:lnTo>
                    <a:pt x="3989" y="21414"/>
                  </a:lnTo>
                  <a:lnTo>
                    <a:pt x="4280" y="21259"/>
                  </a:lnTo>
                  <a:lnTo>
                    <a:pt x="4573" y="21050"/>
                  </a:lnTo>
                  <a:lnTo>
                    <a:pt x="4830" y="20818"/>
                  </a:lnTo>
                  <a:close/>
                  <a:moveTo>
                    <a:pt x="21600" y="0"/>
                  </a:moveTo>
                  <a:lnTo>
                    <a:pt x="16861" y="0"/>
                  </a:lnTo>
                  <a:lnTo>
                    <a:pt x="17476" y="99"/>
                  </a:lnTo>
                  <a:lnTo>
                    <a:pt x="19065" y="667"/>
                  </a:lnTo>
                  <a:lnTo>
                    <a:pt x="20004" y="795"/>
                  </a:lnTo>
                  <a:lnTo>
                    <a:pt x="20997" y="524"/>
                  </a:lnTo>
                  <a:lnTo>
                    <a:pt x="21600" y="0"/>
                  </a:lnTo>
                  <a:close/>
                  <a:moveTo>
                    <a:pt x="13161" y="10418"/>
                  </a:moveTo>
                  <a:lnTo>
                    <a:pt x="8425" y="10418"/>
                  </a:lnTo>
                  <a:lnTo>
                    <a:pt x="9040" y="10513"/>
                  </a:lnTo>
                  <a:lnTo>
                    <a:pt x="10633" y="11081"/>
                  </a:lnTo>
                  <a:lnTo>
                    <a:pt x="11571" y="11209"/>
                  </a:lnTo>
                  <a:lnTo>
                    <a:pt x="12564" y="10937"/>
                  </a:lnTo>
                  <a:lnTo>
                    <a:pt x="13161" y="10418"/>
                  </a:lnTo>
                  <a:close/>
                </a:path>
              </a:pathLst>
            </a:custGeom>
            <a:solidFill>
              <a:srgbClr val="C6C9D6">
                <a:alpha val="19999"/>
              </a:srgbClr>
            </a:solidFill>
            <a:ln w="12700" cap="flat">
              <a:noFill/>
              <a:miter lim="400000"/>
            </a:ln>
            <a:effectLst/>
          </p:spPr>
          <p:txBody>
            <a:bodyPr wrap="square" lIns="34289" tIns="34289" rIns="34289" bIns="34289" numCol="1" anchor="t">
              <a:noAutofit/>
            </a:bodyPr>
            <a:lstStyle/>
            <a:p>
              <a:endParaRPr lang="ja-JP" altLang="en-US" sz="1086">
                <a:latin typeface="メイリオ" panose="020B0604030504040204" pitchFamily="50" charset="-128"/>
                <a:ea typeface="メイリオ" panose="020B0604030504040204" pitchFamily="50" charset="-128"/>
              </a:endParaRPr>
            </a:p>
          </p:txBody>
        </p:sp>
      </p:grpSp>
      <p:sp>
        <p:nvSpPr>
          <p:cNvPr id="931" name="object 193"/>
          <p:cNvSpPr/>
          <p:nvPr/>
        </p:nvSpPr>
        <p:spPr>
          <a:xfrm>
            <a:off x="8208225" y="5486400"/>
            <a:ext cx="1" cy="1371600"/>
          </a:xfrm>
          <a:prstGeom prst="line">
            <a:avLst/>
          </a:prstGeom>
          <a:ln>
            <a:solidFill>
              <a:srgbClr val="F1452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pic>
        <p:nvPicPr>
          <p:cNvPr id="933" name="pattern-plus.png" descr="pattern-plus.png"/>
          <p:cNvPicPr>
            <a:picLocks noChangeAspect="1"/>
          </p:cNvPicPr>
          <p:nvPr/>
        </p:nvPicPr>
        <p:blipFill rotWithShape="1">
          <a:blip r:embed="rId2">
            <a:alphaModFix amt="9617"/>
          </a:blip>
          <a:srcRect l="9610" t="1346"/>
          <a:stretch/>
        </p:blipFill>
        <p:spPr>
          <a:xfrm>
            <a:off x="-1743" y="0"/>
            <a:ext cx="3848510" cy="355196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464785"/>
            <a:ext cx="5662734" cy="2025122"/>
          </a:xfrm>
          <a:prstGeom prst="rect">
            <a:avLst/>
          </a:prstGeom>
        </p:spPr>
        <p:txBody>
          <a:bodyPr>
            <a:normAutofit fontScale="90000"/>
          </a:bodyPr>
          <a:lstStyle>
            <a:lvl1pPr marR="4216" indent="10540" defTabSz="758951">
              <a:tabLst>
                <a:tab pos="1549400" algn="l"/>
              </a:tabLst>
              <a:defRPr sz="4980"/>
            </a:lvl1pPr>
          </a:lstStyle>
          <a:p>
            <a:pPr algn="l" rtl="0"/>
            <a:r>
              <a:rPr lang="ja-JP" altLang="en-US" sz="4500" b="1" i="0" u="none" dirty="0">
                <a:latin typeface="メイリオ" panose="020B0604030504040204" pitchFamily="50" charset="-128"/>
                <a:ea typeface="メイリオ" panose="020B0604030504040204" pitchFamily="50" charset="-128"/>
                <a:cs typeface="Times New Roman" panose="02020603050405020304" pitchFamily="18" charset="0"/>
              </a:rPr>
              <a:t>広告プラットフォーム</a:t>
            </a:r>
            <a:r>
              <a:rPr lang="en-US" altLang="ja-JP" sz="4500" b="1" i="0" u="none" dirty="0">
                <a:latin typeface="メイリオ" panose="020B0604030504040204" pitchFamily="50" charset="-128"/>
                <a:ea typeface="メイリオ" panose="020B0604030504040204" pitchFamily="50" charset="-128"/>
                <a:cs typeface="Times New Roman" panose="02020603050405020304" pitchFamily="18" charset="0"/>
              </a:rPr>
              <a:t>1</a:t>
            </a:r>
            <a:br>
              <a:rPr lang="ja-JP" altLang="en-US" sz="45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4500" b="0" i="0" u="none" dirty="0">
                <a:latin typeface="メイリオ" panose="020B0604030504040204" pitchFamily="50" charset="-128"/>
                <a:ea typeface="メイリオ" panose="020B0604030504040204" pitchFamily="50" charset="-128"/>
                <a:cs typeface="Times New Roman" panose="02020603050405020304" pitchFamily="18" charset="0"/>
              </a:rPr>
              <a:t>プラットフォーム名</a:t>
            </a:r>
            <a:endParaRPr lang="ja-JP" altLang="en-US" sz="45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 name="object 4">
            <a:extLst>
              <a:ext uri="{FF2B5EF4-FFF2-40B4-BE49-F238E27FC236}">
                <a16:creationId xmlns:a16="http://schemas.microsoft.com/office/drawing/2014/main" id="{FB544AA5-0DC6-8147-9EA6-C26FD37FB774}"/>
              </a:ext>
            </a:extLst>
          </p:cNvPr>
          <p:cNvSpPr txBox="1"/>
          <p:nvPr/>
        </p:nvSpPr>
        <p:spPr>
          <a:xfrm>
            <a:off x="935774" y="2333082"/>
            <a:ext cx="6776454" cy="261488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9525" marR="200501"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dirty="0">
                <a:latin typeface="メイリオ" panose="020B0604030504040204" pitchFamily="50" charset="-128"/>
                <a:ea typeface="メイリオ" panose="020B0604030504040204" pitchFamily="50" charset="-128"/>
                <a:cs typeface="Times New Roman" panose="02020603050405020304" pitchFamily="18" charset="0"/>
              </a:rPr>
              <a:t>広告の種類：</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［動画、テキストなど、広告の種類を記載］</a:t>
            </a:r>
          </a:p>
          <a:p>
            <a:pPr marL="9525" marR="200501"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dirty="0">
                <a:latin typeface="メイリオ" panose="020B0604030504040204" pitchFamily="50" charset="-128"/>
                <a:ea typeface="メイリオ" panose="020B0604030504040204" pitchFamily="50" charset="-128"/>
                <a:cs typeface="Times New Roman" panose="02020603050405020304" pitchFamily="18" charset="0"/>
              </a:rPr>
              <a:t>広告の説明：</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［説明を記載。例：</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sym typeface="Poppins Light"/>
              </a:rPr>
              <a:t>動画再生前の</a:t>
            </a:r>
            <a:r>
              <a:rPr lang="en-US" altLang="ja-JP" sz="1600" b="0" i="0" u="none" dirty="0">
                <a:latin typeface="メイリオ" panose="020B0604030504040204" pitchFamily="50" charset="-128"/>
                <a:ea typeface="メイリオ" panose="020B0604030504040204" pitchFamily="50" charset="-128"/>
                <a:cs typeface="Times New Roman" panose="02020603050405020304" pitchFamily="18" charset="0"/>
                <a:sym typeface="Poppins Light"/>
              </a:rPr>
              <a:t>15</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sym typeface="Poppins Light"/>
              </a:rPr>
              <a:t>秒広告。</a:t>
            </a:r>
            <a:br>
              <a:rPr lang="en-US" altLang="ja-JP" sz="1600" b="0" i="0" u="none" dirty="0">
                <a:latin typeface="メイリオ" panose="020B0604030504040204" pitchFamily="50" charset="-128"/>
                <a:ea typeface="メイリオ" panose="020B0604030504040204" pitchFamily="50" charset="-128"/>
                <a:cs typeface="Times New Roman" panose="02020603050405020304" pitchFamily="18" charset="0"/>
                <a:sym typeface="Poppins Light"/>
              </a:rPr>
            </a:b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sym typeface="Poppins Light"/>
              </a:rPr>
              <a:t>当社の新しいアプリを紹介するアニメーション。</a:t>
            </a:r>
            <a:br>
              <a:rPr lang="en-US" altLang="ja-JP" sz="1600" b="0" i="0" u="none" dirty="0">
                <a:latin typeface="メイリオ" panose="020B0604030504040204" pitchFamily="50" charset="-128"/>
                <a:ea typeface="メイリオ" panose="020B0604030504040204" pitchFamily="50" charset="-128"/>
                <a:cs typeface="Times New Roman" panose="02020603050405020304" pitchFamily="18" charset="0"/>
                <a:sym typeface="Poppins Light"/>
              </a:rPr>
            </a:b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sym typeface="Poppins Light"/>
              </a:rPr>
              <a:t>クリックするとアプリストアが開くリンクを配置］</a:t>
            </a:r>
          </a:p>
          <a:p>
            <a:pPr marL="9525" marR="200501"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dirty="0">
                <a:latin typeface="メイリオ" panose="020B0604030504040204" pitchFamily="50" charset="-128"/>
                <a:ea typeface="メイリオ" panose="020B0604030504040204" pitchFamily="50" charset="-128"/>
                <a:cs typeface="Times New Roman" panose="02020603050405020304" pitchFamily="18" charset="0"/>
              </a:rPr>
              <a:t>スケジュール：</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［スケジュールを記載］</a:t>
            </a:r>
          </a:p>
          <a:p>
            <a:pPr marL="9525" marR="200501"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dirty="0">
                <a:latin typeface="メイリオ" panose="020B0604030504040204" pitchFamily="50" charset="-128"/>
                <a:ea typeface="メイリオ" panose="020B0604030504040204" pitchFamily="50" charset="-128"/>
                <a:cs typeface="Times New Roman" panose="02020603050405020304" pitchFamily="18" charset="0"/>
              </a:rPr>
              <a:t>予算：</a:t>
            </a:r>
            <a:r>
              <a:rPr lang="ja-JP" altLang="en-US" sz="1600" b="0" i="0" u="none" dirty="0">
                <a:latin typeface="メイリオ" panose="020B0604030504040204" pitchFamily="50" charset="-128"/>
                <a:ea typeface="メイリオ" panose="020B0604030504040204" pitchFamily="50" charset="-128"/>
                <a:cs typeface="Times New Roman" panose="02020603050405020304" pitchFamily="18" charset="0"/>
              </a:rPr>
              <a:t>［予算を記載］</a:t>
            </a:r>
          </a:p>
          <a:p>
            <a:pPr marL="9525" marR="200501"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ja-JP" altLang="en-US" sz="16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TextBox 2">
            <a:extLst>
              <a:ext uri="{FF2B5EF4-FFF2-40B4-BE49-F238E27FC236}">
                <a16:creationId xmlns:a16="http://schemas.microsoft.com/office/drawing/2014/main" id="{51174A68-7F26-5F4C-AE32-FF7AC542977E}"/>
              </a:ext>
            </a:extLst>
          </p:cNvPr>
          <p:cNvSpPr txBox="1"/>
          <p:nvPr/>
        </p:nvSpPr>
        <p:spPr>
          <a:xfrm>
            <a:off x="4894908" y="4086028"/>
            <a:ext cx="3140228" cy="923328"/>
          </a:xfrm>
          <a:prstGeom prst="rect">
            <a:avLst/>
          </a:prstGeom>
          <a:solidFill>
            <a:srgbClr val="FF6685">
              <a:alpha val="39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dirty="0">
                <a:ln>
                  <a:noFill/>
                </a:ln>
                <a:solidFill>
                  <a:srgbClr val="000000"/>
                </a:solidFill>
                <a:effectLst/>
                <a:uFillTx/>
                <a:latin typeface="メイリオ" panose="020B0604030504040204" pitchFamily="50" charset="-128"/>
                <a:ea typeface="メイリオ" panose="020B0604030504040204" pitchFamily="50" charset="-128"/>
                <a:cs typeface="Calibri"/>
                <a:sym typeface="Calibri"/>
              </a:rPr>
              <a:t>可能であれば、広告の画像やイメージ図を載せると聞き手に伝わりやすくなります。</a:t>
            </a:r>
          </a:p>
        </p:txBody>
      </p:sp>
      <p:sp>
        <p:nvSpPr>
          <p:cNvPr id="10" name="TextBox 9">
            <a:extLst>
              <a:ext uri="{FF2B5EF4-FFF2-40B4-BE49-F238E27FC236}">
                <a16:creationId xmlns:a16="http://schemas.microsoft.com/office/drawing/2014/main" id="{DABA2940-C959-CB42-8C48-08DB65A51DB8}"/>
              </a:ext>
            </a:extLst>
          </p:cNvPr>
          <p:cNvSpPr txBox="1"/>
          <p:nvPr/>
        </p:nvSpPr>
        <p:spPr>
          <a:xfrm>
            <a:off x="935773" y="4816973"/>
            <a:ext cx="3314947" cy="1754324"/>
          </a:xfrm>
          <a:prstGeom prst="rect">
            <a:avLst/>
          </a:prstGeom>
          <a:solidFill>
            <a:srgbClr val="FF6685">
              <a:alpha val="39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dirty="0">
                <a:ln>
                  <a:noFill/>
                </a:ln>
                <a:solidFill>
                  <a:srgbClr val="000000"/>
                </a:solidFill>
                <a:effectLst/>
                <a:uFillTx/>
                <a:latin typeface="メイリオ" panose="020B0604030504040204" pitchFamily="50" charset="-128"/>
                <a:ea typeface="メイリオ" panose="020B0604030504040204" pitchFamily="50" charset="-128"/>
                <a:cs typeface="Calibri"/>
                <a:sym typeface="Calibri"/>
              </a:rPr>
              <a:t>広告を配信する予定のプラットフォームの数だけこのスライドをコピーしてください</a:t>
            </a:r>
            <a:br>
              <a:rPr kumimoji="0" lang="en-US" altLang="ja-JP" sz="1800" b="0" i="0" u="none" strike="noStrike" cap="none" spc="0" normalizeH="0" dirty="0">
                <a:ln>
                  <a:noFill/>
                </a:ln>
                <a:solidFill>
                  <a:srgbClr val="000000"/>
                </a:solidFill>
                <a:effectLst/>
                <a:uFillTx/>
                <a:latin typeface="メイリオ" panose="020B0604030504040204" pitchFamily="50" charset="-128"/>
                <a:ea typeface="メイリオ" panose="020B0604030504040204" pitchFamily="50" charset="-128"/>
                <a:cs typeface="Calibri"/>
                <a:sym typeface="Calibri"/>
              </a:rPr>
            </a:br>
            <a:r>
              <a:rPr kumimoji="0" lang="ja-JP" altLang="en-US" sz="1800" b="0" i="0" u="none" strike="noStrike" cap="none" spc="0" normalizeH="0" dirty="0">
                <a:ln>
                  <a:noFill/>
                </a:ln>
                <a:solidFill>
                  <a:srgbClr val="000000"/>
                </a:solidFill>
                <a:effectLst/>
                <a:uFillTx/>
                <a:latin typeface="メイリオ" panose="020B0604030504040204" pitchFamily="50" charset="-128"/>
                <a:ea typeface="メイリオ" panose="020B0604030504040204" pitchFamily="50" charset="-128"/>
                <a:cs typeface="Calibri"/>
                <a:sym typeface="Calibri"/>
              </a:rPr>
              <a:t>（このテキストボックスと右のテキストボックスは後で削除してください）。</a:t>
            </a:r>
          </a:p>
        </p:txBody>
      </p:sp>
    </p:spTree>
    <p:extLst>
      <p:ext uri="{BB962C8B-B14F-4D97-AF65-F5344CB8AC3E}">
        <p14:creationId xmlns:p14="http://schemas.microsoft.com/office/powerpoint/2010/main" val="33270894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327813"/>
            <a:ext cx="4227672" cy="1463925"/>
          </a:xfrm>
          <a:prstGeom prst="rect">
            <a:avLst/>
          </a:prstGeom>
        </p:spPr>
        <p:txBody>
          <a:bodyPr>
            <a:normAutofit/>
          </a:bodyPr>
          <a:lstStyle>
            <a:lvl1pPr marR="4216" indent="10540" defTabSz="758951">
              <a:tabLst>
                <a:tab pos="1549400" algn="l"/>
              </a:tabLst>
              <a:defRPr sz="4980"/>
            </a:lvl1pPr>
          </a:lstStyle>
          <a:p>
            <a:pPr algn="l" rtl="0"/>
            <a:r>
              <a:rPr lang="ja-JP" altLang="en-US" sz="4500" b="1" i="0" u="none" dirty="0">
                <a:latin typeface="メイリオ" panose="020B0604030504040204" pitchFamily="50" charset="-128"/>
                <a:ea typeface="メイリオ" panose="020B0604030504040204" pitchFamily="50" charset="-128"/>
                <a:cs typeface="Times New Roman" panose="02020603050405020304" pitchFamily="18" charset="0"/>
              </a:rPr>
              <a:t>プロジェクトの</a:t>
            </a:r>
            <a:br>
              <a:rPr lang="en-US" altLang="ja-JP" sz="4500" b="1" i="0" u="none"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4500" b="1" i="0" u="none" dirty="0">
                <a:latin typeface="メイリオ" panose="020B0604030504040204" pitchFamily="50" charset="-128"/>
                <a:ea typeface="メイリオ" panose="020B0604030504040204" pitchFamily="50" charset="-128"/>
                <a:cs typeface="Times New Roman" panose="02020603050405020304" pitchFamily="18" charset="0"/>
              </a:rPr>
              <a:t>スケジュール</a:t>
            </a:r>
            <a:endParaRPr lang="ja-JP" altLang="en-US" sz="50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lang="ja-JP" altLang="en-US" sz="1086">
              <a:latin typeface="メイリオ" panose="020B0604030504040204" pitchFamily="50" charset="-128"/>
              <a:ea typeface="メイリオ" panose="020B0604030504040204" pitchFamily="50" charset="-128"/>
            </a:endParaRPr>
          </a:p>
        </p:txBody>
      </p:sp>
      <p:sp>
        <p:nvSpPr>
          <p:cNvPr id="8" name="object 4">
            <a:extLst>
              <a:ext uri="{FF2B5EF4-FFF2-40B4-BE49-F238E27FC236}">
                <a16:creationId xmlns:a16="http://schemas.microsoft.com/office/drawing/2014/main" id="{FB544AA5-0DC6-8147-9EA6-C26FD37FB774}"/>
              </a:ext>
            </a:extLst>
          </p:cNvPr>
          <p:cNvSpPr txBox="1"/>
          <p:nvPr/>
        </p:nvSpPr>
        <p:spPr>
          <a:xfrm>
            <a:off x="935774" y="2506080"/>
            <a:ext cx="6776454" cy="417890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a:latin typeface="メイリオ" panose="020B0604030504040204" pitchFamily="50" charset="-128"/>
                <a:ea typeface="メイリオ" panose="020B0604030504040204" pitchFamily="50" charset="-128"/>
                <a:cs typeface="Times New Roman" panose="02020603050405020304" pitchFamily="18" charset="0"/>
              </a:rPr>
              <a:t>［期日を記載］：</a:t>
            </a:r>
            <a:r>
              <a:rPr lang="ja-JP" altLang="en-US" sz="1600" b="0" i="0" u="none">
                <a:latin typeface="メイリオ" panose="020B0604030504040204" pitchFamily="50" charset="-128"/>
                <a:ea typeface="メイリオ" panose="020B0604030504040204" pitchFamily="50" charset="-128"/>
                <a:cs typeface="Times New Roman" panose="02020603050405020304" pitchFamily="18" charset="0"/>
              </a:rPr>
              <a:t>［成果物または達成すべき次のステップを記載］</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a:latin typeface="メイリオ" panose="020B0604030504040204" pitchFamily="50" charset="-128"/>
                <a:ea typeface="メイリオ" panose="020B0604030504040204" pitchFamily="50" charset="-128"/>
                <a:cs typeface="Times New Roman" panose="02020603050405020304" pitchFamily="18" charset="0"/>
              </a:rPr>
              <a:t>［期日を記載］：</a:t>
            </a:r>
            <a:r>
              <a:rPr lang="ja-JP" altLang="en-US" sz="1600" b="0" i="0" u="none">
                <a:latin typeface="メイリオ" panose="020B0604030504040204" pitchFamily="50" charset="-128"/>
                <a:ea typeface="メイリオ" panose="020B0604030504040204" pitchFamily="50" charset="-128"/>
                <a:cs typeface="Times New Roman" panose="02020603050405020304" pitchFamily="18" charset="0"/>
              </a:rPr>
              <a:t>［成果物または達成すべき次のステップを記載］</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a:latin typeface="メイリオ" panose="020B0604030504040204" pitchFamily="50" charset="-128"/>
                <a:ea typeface="メイリオ" panose="020B0604030504040204" pitchFamily="50" charset="-128"/>
                <a:cs typeface="Times New Roman" panose="02020603050405020304" pitchFamily="18" charset="0"/>
              </a:rPr>
              <a:t>［期日を記載］：</a:t>
            </a:r>
            <a:r>
              <a:rPr lang="ja-JP" altLang="en-US" sz="1600" b="0" i="0" u="none">
                <a:latin typeface="メイリオ" panose="020B0604030504040204" pitchFamily="50" charset="-128"/>
                <a:ea typeface="メイリオ" panose="020B0604030504040204" pitchFamily="50" charset="-128"/>
                <a:cs typeface="Times New Roman" panose="02020603050405020304" pitchFamily="18" charset="0"/>
              </a:rPr>
              <a:t>［成果物または達成すべき次のステップを記載］</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a:latin typeface="メイリオ" panose="020B0604030504040204" pitchFamily="50" charset="-128"/>
                <a:ea typeface="メイリオ" panose="020B0604030504040204" pitchFamily="50" charset="-128"/>
                <a:cs typeface="Times New Roman" panose="02020603050405020304" pitchFamily="18" charset="0"/>
              </a:rPr>
              <a:t>［期日を記載］：</a:t>
            </a:r>
            <a:r>
              <a:rPr lang="ja-JP" altLang="en-US" sz="1600" b="0" i="0" u="none">
                <a:latin typeface="メイリオ" panose="020B0604030504040204" pitchFamily="50" charset="-128"/>
                <a:ea typeface="メイリオ" panose="020B0604030504040204" pitchFamily="50" charset="-128"/>
                <a:cs typeface="Times New Roman" panose="02020603050405020304" pitchFamily="18" charset="0"/>
              </a:rPr>
              <a:t>［成果物または達成すべき次のステップを記載］</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a:latin typeface="メイリオ" panose="020B0604030504040204" pitchFamily="50" charset="-128"/>
                <a:ea typeface="メイリオ" panose="020B0604030504040204" pitchFamily="50" charset="-128"/>
                <a:cs typeface="Times New Roman" panose="02020603050405020304" pitchFamily="18" charset="0"/>
              </a:rPr>
              <a:t>［期日を記載］：</a:t>
            </a:r>
            <a:r>
              <a:rPr lang="ja-JP" altLang="en-US" sz="1600" b="0" i="0" u="none">
                <a:latin typeface="メイリオ" panose="020B0604030504040204" pitchFamily="50" charset="-128"/>
                <a:ea typeface="メイリオ" panose="020B0604030504040204" pitchFamily="50" charset="-128"/>
                <a:cs typeface="Times New Roman" panose="02020603050405020304" pitchFamily="18" charset="0"/>
              </a:rPr>
              <a:t>［成果物または達成すべき次のステップを記載］</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a:latin typeface="メイリオ" panose="020B0604030504040204" pitchFamily="50" charset="-128"/>
                <a:ea typeface="メイリオ" panose="020B0604030504040204" pitchFamily="50" charset="-128"/>
                <a:cs typeface="Times New Roman" panose="02020603050405020304" pitchFamily="18" charset="0"/>
              </a:rPr>
              <a:t>［期日を記載］：</a:t>
            </a:r>
            <a:r>
              <a:rPr lang="ja-JP" altLang="en-US" sz="1600" b="0" i="0" u="none">
                <a:latin typeface="メイリオ" panose="020B0604030504040204" pitchFamily="50" charset="-128"/>
                <a:ea typeface="メイリオ" panose="020B0604030504040204" pitchFamily="50" charset="-128"/>
                <a:cs typeface="Times New Roman" panose="02020603050405020304" pitchFamily="18" charset="0"/>
              </a:rPr>
              <a:t>［成果物または達成すべき次のステップを記載］</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a:latin typeface="メイリオ" panose="020B0604030504040204" pitchFamily="50" charset="-128"/>
                <a:ea typeface="メイリオ" panose="020B0604030504040204" pitchFamily="50" charset="-128"/>
                <a:cs typeface="Times New Roman" panose="02020603050405020304" pitchFamily="18" charset="0"/>
              </a:rPr>
              <a:t>［期日を記載］：</a:t>
            </a:r>
            <a:r>
              <a:rPr lang="ja-JP" altLang="en-US" sz="1600" b="0" i="0" u="none">
                <a:latin typeface="メイリオ" panose="020B0604030504040204" pitchFamily="50" charset="-128"/>
                <a:ea typeface="メイリオ" panose="020B0604030504040204" pitchFamily="50" charset="-128"/>
                <a:cs typeface="Times New Roman" panose="02020603050405020304" pitchFamily="18" charset="0"/>
              </a:rPr>
              <a:t>［成果物または達成すべき次のステップを記載］</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a:latin typeface="メイリオ" panose="020B0604030504040204" pitchFamily="50" charset="-128"/>
                <a:ea typeface="メイリオ" panose="020B0604030504040204" pitchFamily="50" charset="-128"/>
                <a:cs typeface="Times New Roman" panose="02020603050405020304" pitchFamily="18" charset="0"/>
              </a:rPr>
              <a:t>［期日を記載］：</a:t>
            </a:r>
            <a:r>
              <a:rPr lang="ja-JP" altLang="en-US" sz="1600" b="0" i="0" u="none">
                <a:latin typeface="メイリオ" panose="020B0604030504040204" pitchFamily="50" charset="-128"/>
                <a:ea typeface="メイリオ" panose="020B0604030504040204" pitchFamily="50" charset="-128"/>
                <a:cs typeface="Times New Roman" panose="02020603050405020304" pitchFamily="18" charset="0"/>
              </a:rPr>
              <a:t>［成果物または達成すべき次のステップを記載］</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ja-JP" altLang="en-US" sz="1600" b="1" i="0" u="none">
                <a:latin typeface="メイリオ" panose="020B0604030504040204" pitchFamily="50" charset="-128"/>
                <a:ea typeface="メイリオ" panose="020B0604030504040204" pitchFamily="50" charset="-128"/>
                <a:cs typeface="Times New Roman" panose="02020603050405020304" pitchFamily="18" charset="0"/>
              </a:rPr>
              <a:t>［期日を記載］：</a:t>
            </a:r>
            <a:r>
              <a:rPr lang="ja-JP" altLang="en-US" sz="1600" b="0" i="0" u="none">
                <a:latin typeface="メイリオ" panose="020B0604030504040204" pitchFamily="50" charset="-128"/>
                <a:ea typeface="メイリオ" panose="020B0604030504040204" pitchFamily="50" charset="-128"/>
                <a:cs typeface="Times New Roman" panose="02020603050405020304" pitchFamily="18" charset="0"/>
              </a:rPr>
              <a:t>［成果物または達成すべき次のステップを記載］</a:t>
            </a: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ja-JP" altLang="en-US" sz="1600" b="1">
              <a:latin typeface="メイリオ" panose="020B0604030504040204" pitchFamily="50" charset="-128"/>
              <a:ea typeface="メイリオ" panose="020B0604030504040204" pitchFamily="50" charset="-128"/>
              <a:cs typeface="Times New Roman" panose="02020603050405020304" pitchFamily="18" charset="0"/>
            </a:endParaRPr>
          </a:p>
          <a:p>
            <a:pPr marL="9525" marR="200501" algn="just" rtl="0">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ja-JP" altLang="en-US" sz="1600" b="1">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766115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998621"/>
            <a:ext cx="4227672" cy="1354306"/>
          </a:xfrm>
          <a:prstGeom prst="rect">
            <a:avLst/>
          </a:prstGeom>
        </p:spPr>
        <p:txBody>
          <a:bodyPr>
            <a:normAutofit/>
          </a:bodyPr>
          <a:lstStyle>
            <a:lvl1pPr marR="4216" indent="10540" defTabSz="758951">
              <a:tabLst>
                <a:tab pos="1549400" algn="l"/>
              </a:tabLst>
              <a:defRPr sz="4980"/>
            </a:lvl1pPr>
          </a:lstStyle>
          <a:p>
            <a:pPr algn="l" rtl="0"/>
            <a:r>
              <a:rPr lang="ja-JP" altLang="en-US" sz="4500" b="1" i="0" u="none" dirty="0">
                <a:latin typeface="メイリオ" panose="020B0604030504040204" pitchFamily="50" charset="-128"/>
                <a:ea typeface="メイリオ" panose="020B0604030504040204" pitchFamily="50" charset="-128"/>
                <a:cs typeface="Times New Roman" panose="02020603050405020304" pitchFamily="18" charset="0"/>
              </a:rPr>
              <a:t>予算</a:t>
            </a:r>
            <a:endParaRPr lang="ja-JP" altLang="en-US" sz="50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lang="ja-JP" altLang="en-US" sz="1086" dirty="0">
              <a:latin typeface="メイリオ" panose="020B0604030504040204" pitchFamily="50" charset="-128"/>
              <a:ea typeface="メイリオ" panose="020B0604030504040204" pitchFamily="50" charset="-128"/>
            </a:endParaRPr>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lang="ja-JP" altLang="en-US" sz="1086" dirty="0">
              <a:latin typeface="メイリオ" panose="020B0604030504040204" pitchFamily="50" charset="-128"/>
              <a:ea typeface="メイリオ" panose="020B0604030504040204" pitchFamily="50" charset="-128"/>
            </a:endParaRPr>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lang="ja-JP" altLang="en-US" sz="1086" dirty="0">
              <a:latin typeface="メイリオ" panose="020B0604030504040204" pitchFamily="50" charset="-128"/>
              <a:ea typeface="メイリオ" panose="020B0604030504040204" pitchFamily="50" charset="-128"/>
            </a:endParaRPr>
          </a:p>
        </p:txBody>
      </p:sp>
      <p:graphicFrame>
        <p:nvGraphicFramePr>
          <p:cNvPr id="2" name="Table 1">
            <a:extLst>
              <a:ext uri="{FF2B5EF4-FFF2-40B4-BE49-F238E27FC236}">
                <a16:creationId xmlns:a16="http://schemas.microsoft.com/office/drawing/2014/main" id="{B161DF08-DEF8-EE4C-8520-358B0C6C7E31}"/>
              </a:ext>
            </a:extLst>
          </p:cNvPr>
          <p:cNvGraphicFramePr>
            <a:graphicFrameLocks noGrp="1"/>
          </p:cNvGraphicFramePr>
          <p:nvPr>
            <p:extLst>
              <p:ext uri="{D42A27DB-BD31-4B8C-83A1-F6EECF244321}">
                <p14:modId xmlns:p14="http://schemas.microsoft.com/office/powerpoint/2010/main" val="2259318534"/>
              </p:ext>
            </p:extLst>
          </p:nvPr>
        </p:nvGraphicFramePr>
        <p:xfrm>
          <a:off x="935773" y="2454442"/>
          <a:ext cx="6608025" cy="3330102"/>
        </p:xfrm>
        <a:graphic>
          <a:graphicData uri="http://schemas.openxmlformats.org/drawingml/2006/table">
            <a:tbl>
              <a:tblPr/>
              <a:tblGrid>
                <a:gridCol w="2202675">
                  <a:extLst>
                    <a:ext uri="{9D8B030D-6E8A-4147-A177-3AD203B41FA5}">
                      <a16:colId xmlns:a16="http://schemas.microsoft.com/office/drawing/2014/main" val="3714482628"/>
                    </a:ext>
                  </a:extLst>
                </a:gridCol>
                <a:gridCol w="2202675">
                  <a:extLst>
                    <a:ext uri="{9D8B030D-6E8A-4147-A177-3AD203B41FA5}">
                      <a16:colId xmlns:a16="http://schemas.microsoft.com/office/drawing/2014/main" val="3088712587"/>
                    </a:ext>
                  </a:extLst>
                </a:gridCol>
                <a:gridCol w="2202675">
                  <a:extLst>
                    <a:ext uri="{9D8B030D-6E8A-4147-A177-3AD203B41FA5}">
                      <a16:colId xmlns:a16="http://schemas.microsoft.com/office/drawing/2014/main" val="2194054745"/>
                    </a:ext>
                  </a:extLst>
                </a:gridCol>
              </a:tblGrid>
              <a:tr h="355286">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6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費用名</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85"/>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6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支払先</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85"/>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6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金額</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85"/>
                    </a:solidFill>
                  </a:tcPr>
                </a:tc>
                <a:extLst>
                  <a:ext uri="{0D108BD9-81ED-4DB2-BD59-A6C34878D82A}">
                    <a16:rowId xmlns:a16="http://schemas.microsoft.com/office/drawing/2014/main" val="3080471149"/>
                  </a:ext>
                </a:extLst>
              </a:tr>
              <a:tr h="355286">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Google</a:t>
                      </a:r>
                      <a:r>
                        <a:rPr lang="ja-JP" altLang="en-US"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広告</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Google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1,200,000</a:t>
                      </a:r>
                      <a:r>
                        <a:rPr lang="ja-JP" altLang="en-US"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円</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05674"/>
                  </a:ext>
                </a:extLst>
              </a:tr>
              <a:tr h="355286">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Facebook</a:t>
                      </a:r>
                      <a:r>
                        <a:rPr lang="ja-JP" altLang="en-US"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広告</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Facebook</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6,000,000</a:t>
                      </a:r>
                      <a:r>
                        <a:rPr lang="ja-JP" altLang="en-US"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円</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738641"/>
                  </a:ext>
                </a:extLst>
              </a:tr>
              <a:tr h="355286">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YouTube</a:t>
                      </a:r>
                      <a:r>
                        <a:rPr lang="ja-JP" altLang="en-US"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広告</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YouTube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1,200,000</a:t>
                      </a:r>
                      <a:r>
                        <a:rPr lang="ja-JP" altLang="en-US"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円</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690321"/>
                  </a:ext>
                </a:extLst>
              </a:tr>
              <a:tr h="564962">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6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画像デザイン</a:t>
                      </a:r>
                      <a:br>
                        <a:rPr lang="en-US" altLang="ja-JP" sz="16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br>
                      <a:r>
                        <a:rPr lang="ja-JP" altLang="en-US" sz="16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（フリーランス委託）</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Ryan Smith Design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120,000</a:t>
                      </a:r>
                      <a:r>
                        <a:rPr lang="ja-JP" altLang="en-US"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円</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387806"/>
                  </a:ext>
                </a:extLst>
              </a:tr>
              <a:tr h="564962">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6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動画撮影、編集</a:t>
                      </a:r>
                      <a:br>
                        <a:rPr lang="en-US" altLang="ja-JP" sz="16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br>
                      <a:r>
                        <a:rPr lang="ja-JP" altLang="en-US" sz="1600" b="0"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（フリーランス委託）</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Charles Kaznyk Productions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480,000</a:t>
                      </a:r>
                      <a:r>
                        <a:rPr lang="ja-JP" altLang="en-US" sz="1600" b="0"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円</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597023"/>
                  </a:ext>
                </a:extLst>
              </a:tr>
              <a:tr h="617382">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br>
                        <a:rPr lang="ja-JP" altLang="en-US" sz="16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br>
                      <a:endParaRPr lang="ja-JP" altLang="en-US" sz="16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ja-JP" altLang="en-US" sz="1600" b="1" i="0" u="none" strike="noStrike" cap="none" spc="0" baseline="0" noProof="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合計</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98B6"/>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altLang="ja-JP" sz="1600" b="1"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9,000,000</a:t>
                      </a:r>
                      <a:r>
                        <a:rPr lang="ja-JP" altLang="en-US" sz="1600" b="1" i="0" u="none" strike="noStrike" cap="none" spc="0" baseline="0" noProof="0" dirty="0">
                          <a:ln>
                            <a:noFill/>
                          </a:ln>
                          <a:solidFill>
                            <a:srgbClr val="001B2F"/>
                          </a:solidFill>
                          <a:uFillTx/>
                          <a:latin typeface="メイリオ" panose="020B0604030504040204" pitchFamily="50" charset="-128"/>
                          <a:ea typeface="メイリオ" panose="020B0604030504040204" pitchFamily="50" charset="-128"/>
                          <a:cs typeface="Times New Roman" panose="02020603050405020304" pitchFamily="18" charset="0"/>
                          <a:sym typeface="Poppins-ExtraBold"/>
                        </a:rPr>
                        <a:t>円</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98B6"/>
                    </a:solidFill>
                  </a:tcPr>
                </a:tc>
                <a:extLst>
                  <a:ext uri="{0D108BD9-81ED-4DB2-BD59-A6C34878D82A}">
                    <a16:rowId xmlns:a16="http://schemas.microsoft.com/office/drawing/2014/main" val="1352157538"/>
                  </a:ext>
                </a:extLst>
              </a:tr>
            </a:tbl>
          </a:graphicData>
        </a:graphic>
      </p:graphicFrame>
      <p:sp>
        <p:nvSpPr>
          <p:cNvPr id="3" name="Rectangle 1">
            <a:extLst>
              <a:ext uri="{FF2B5EF4-FFF2-40B4-BE49-F238E27FC236}">
                <a16:creationId xmlns:a16="http://schemas.microsoft.com/office/drawing/2014/main" id="{44051029-12BF-554F-845D-5D1BDA861861}"/>
              </a:ext>
            </a:extLst>
          </p:cNvPr>
          <p:cNvSpPr>
            <a:spLocks noChangeArrowheads="1"/>
          </p:cNvSpPr>
          <p:nvPr/>
        </p:nvSpPr>
        <p:spPr bwMode="auto">
          <a:xfrm>
            <a:off x="1600200" y="2614910"/>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en-US" sz="1800" b="0" i="0" u="none" strike="noStrike" cap="none" normalizeH="0" dirty="0">
                <a:ln>
                  <a:noFill/>
                </a:ln>
                <a:solidFill>
                  <a:schemeClr val="tx1"/>
                </a:solidFill>
                <a:effectLst/>
                <a:latin typeface="メイリオ" panose="020B0604030504040204" pitchFamily="50" charset="-128"/>
                <a:ea typeface="メイリオ" panose="020B0604030504040204" pitchFamily="50" charset="-128"/>
              </a:rPr>
            </a:br>
            <a:endParaRPr kumimoji="0" lang="ja-JP" altLang="en-US" sz="1800" b="0" i="0" u="none" strike="noStrike" cap="none" normalizeH="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dirty="0">
              <a:ln>
                <a:noFill/>
              </a:ln>
              <a:solidFill>
                <a:schemeClr val="tx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2528187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ユーザー定義 1">
      <a:majorFont>
        <a:latin typeface="メイリオ"/>
        <a:ea typeface="メイリオ"/>
        <a:cs typeface=""/>
      </a:majorFont>
      <a:minorFont>
        <a:latin typeface="メイリオ"/>
        <a:ea typeface="メイリオ"/>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1522</TotalTime>
  <Words>678</Words>
  <Application>Microsoft Office PowerPoint</Application>
  <PresentationFormat>画面に合わせる (4:3)</PresentationFormat>
  <Paragraphs>108</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Helvetica Neue</vt:lpstr>
      <vt:lpstr>Poppins Light</vt:lpstr>
      <vt:lpstr>Poppins-ExtraBold</vt:lpstr>
      <vt:lpstr>メイリオ</vt:lpstr>
      <vt:lpstr>Calibri</vt:lpstr>
      <vt:lpstr>Office Theme</vt:lpstr>
      <vt:lpstr>［広告プロジェクト名］ プレゼンテーション 資料</vt:lpstr>
      <vt:lpstr>目次</vt:lpstr>
      <vt:lpstr>プロジェクトの概要</vt:lpstr>
      <vt:lpstr>プロジェクトの目的</vt:lpstr>
      <vt:lpstr>「広告キャンペーンの 目的に合った引用 コメントを記載します」</vt:lpstr>
      <vt:lpstr>PowerPoint プレゼンテーション</vt:lpstr>
      <vt:lpstr>広告プラットフォーム1 プラットフォーム名</vt:lpstr>
      <vt:lpstr>プロジェクトの スケジュール</vt:lpstr>
      <vt:lpstr>予算</vt:lpstr>
      <vt:lpstr>ROI予測  収益に対するキャンペーンの貢献度を 図表やグラフで説明します。  </vt:lpstr>
      <vt:lpstr>DACIフレームワーク</vt:lpstr>
      <vt:lpstr>ありがとう ございました  質疑応答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Powerpoint</dc:title>
  <cp:lastModifiedBy>古田 尚輝</cp:lastModifiedBy>
  <cp:revision>33</cp:revision>
  <dcterms:modified xsi:type="dcterms:W3CDTF">2020-03-17T03:15:35Z</dcterms:modified>
</cp:coreProperties>
</file>